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7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0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41" autoAdjust="0"/>
  </p:normalViewPr>
  <p:slideViewPr>
    <p:cSldViewPr snapToGrid="0" snapToObjects="1">
      <p:cViewPr varScale="1">
        <p:scale>
          <a:sx n="58" d="100"/>
          <a:sy n="58" d="100"/>
        </p:scale>
        <p:origin x="1315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B4B9A-D96D-40C2-A905-18B74145DE5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CAA15-FDD1-45DD-8181-9B7986E73255}">
      <dgm:prSet custT="1"/>
      <dgm:spPr/>
      <dgm:t>
        <a:bodyPr/>
        <a:lstStyle/>
        <a:p>
          <a:r>
            <a:rPr lang="de-DE" sz="2000" b="1" dirty="0"/>
            <a:t>Bewegung als Spiel &amp; Erlebnis</a:t>
          </a:r>
          <a:endParaRPr lang="en-US" sz="2000" b="1" dirty="0"/>
        </a:p>
      </dgm:t>
    </dgm:pt>
    <dgm:pt modelId="{91200B65-A64A-4DBB-8705-14FCDE7363F7}" type="parTrans" cxnId="{512F37F8-23BA-4DE7-8562-D6AEA6575342}">
      <dgm:prSet/>
      <dgm:spPr/>
      <dgm:t>
        <a:bodyPr/>
        <a:lstStyle/>
        <a:p>
          <a:endParaRPr lang="en-US"/>
        </a:p>
      </dgm:t>
    </dgm:pt>
    <dgm:pt modelId="{7F69FF98-5285-41B9-962F-E17713208F3A}" type="sibTrans" cxnId="{512F37F8-23BA-4DE7-8562-D6AEA6575342}">
      <dgm:prSet/>
      <dgm:spPr/>
      <dgm:t>
        <a:bodyPr/>
        <a:lstStyle/>
        <a:p>
          <a:endParaRPr lang="en-US"/>
        </a:p>
      </dgm:t>
    </dgm:pt>
    <dgm:pt modelId="{018ED71B-3988-4915-B184-4AE3E9BC0456}">
      <dgm:prSet custT="1"/>
      <dgm:spPr/>
      <dgm:t>
        <a:bodyPr/>
        <a:lstStyle/>
        <a:p>
          <a:r>
            <a:rPr lang="de-DE" sz="2000" dirty="0"/>
            <a:t>Lernen über </a:t>
          </a:r>
          <a:r>
            <a:rPr lang="de-DE" sz="2000" b="1" dirty="0"/>
            <a:t>Erfolgserleb- </a:t>
          </a:r>
          <a:r>
            <a:rPr lang="de-DE" sz="2000" b="1" dirty="0" err="1"/>
            <a:t>nisse</a:t>
          </a:r>
          <a:endParaRPr lang="en-US" sz="2000" dirty="0"/>
        </a:p>
      </dgm:t>
    </dgm:pt>
    <dgm:pt modelId="{8FC5CEEC-4368-4A5F-9757-9BC1531AB7E2}" type="parTrans" cxnId="{A733D946-D879-49A9-9690-AD416B838BDC}">
      <dgm:prSet/>
      <dgm:spPr/>
      <dgm:t>
        <a:bodyPr/>
        <a:lstStyle/>
        <a:p>
          <a:endParaRPr lang="en-US"/>
        </a:p>
      </dgm:t>
    </dgm:pt>
    <dgm:pt modelId="{3B04B5A4-BD96-4DF8-9776-4C1B0D47C3E4}" type="sibTrans" cxnId="{A733D946-D879-49A9-9690-AD416B838BDC}">
      <dgm:prSet/>
      <dgm:spPr/>
      <dgm:t>
        <a:bodyPr/>
        <a:lstStyle/>
        <a:p>
          <a:endParaRPr lang="en-US"/>
        </a:p>
      </dgm:t>
    </dgm:pt>
    <dgm:pt modelId="{939FA3C2-C837-4AEA-A142-ED92A17A0A46}">
      <dgm:prSet custT="1"/>
      <dgm:spPr/>
      <dgm:t>
        <a:bodyPr/>
        <a:lstStyle/>
        <a:p>
          <a:r>
            <a:rPr lang="de-DE" sz="2000" dirty="0"/>
            <a:t>Klare Strukturen geben </a:t>
          </a:r>
          <a:r>
            <a:rPr lang="de-DE" sz="2000" b="1" dirty="0"/>
            <a:t>Sicherheit</a:t>
          </a:r>
          <a:endParaRPr lang="en-US" sz="2000" dirty="0"/>
        </a:p>
      </dgm:t>
    </dgm:pt>
    <dgm:pt modelId="{EF696026-2A0A-4AC0-98E9-0B8B6D21FC7D}" type="parTrans" cxnId="{2138B68F-1A19-4C62-A4EA-5BF3ABD8FE23}">
      <dgm:prSet/>
      <dgm:spPr/>
      <dgm:t>
        <a:bodyPr/>
        <a:lstStyle/>
        <a:p>
          <a:endParaRPr lang="en-US"/>
        </a:p>
      </dgm:t>
    </dgm:pt>
    <dgm:pt modelId="{229BC97E-3F6D-4F0A-882E-D1B9CEB5CD38}" type="sibTrans" cxnId="{2138B68F-1A19-4C62-A4EA-5BF3ABD8FE23}">
      <dgm:prSet/>
      <dgm:spPr/>
      <dgm:t>
        <a:bodyPr/>
        <a:lstStyle/>
        <a:p>
          <a:endParaRPr lang="en-US"/>
        </a:p>
      </dgm:t>
    </dgm:pt>
    <dgm:pt modelId="{A6C53907-23CC-4EC7-9D52-9419E8ED71D4}">
      <dgm:prSet/>
      <dgm:spPr/>
      <dgm:t>
        <a:bodyPr/>
        <a:lstStyle/>
        <a:p>
          <a:r>
            <a:rPr lang="de-DE" dirty="0"/>
            <a:t>Gemeinschaft statt Vergleich</a:t>
          </a:r>
          <a:endParaRPr lang="en-US" dirty="0"/>
        </a:p>
      </dgm:t>
    </dgm:pt>
    <dgm:pt modelId="{12BB5CA2-F783-4C5E-8840-69B1A35D5326}" type="parTrans" cxnId="{C68F0FE6-05B5-4079-9927-611AD920EE7D}">
      <dgm:prSet/>
      <dgm:spPr/>
      <dgm:t>
        <a:bodyPr/>
        <a:lstStyle/>
        <a:p>
          <a:endParaRPr lang="en-US"/>
        </a:p>
      </dgm:t>
    </dgm:pt>
    <dgm:pt modelId="{2F4FDF8F-6476-474D-9EB8-2D31CC55E42F}" type="sibTrans" cxnId="{C68F0FE6-05B5-4079-9927-611AD920EE7D}">
      <dgm:prSet/>
      <dgm:spPr/>
      <dgm:t>
        <a:bodyPr/>
        <a:lstStyle/>
        <a:p>
          <a:endParaRPr lang="en-US"/>
        </a:p>
      </dgm:t>
    </dgm:pt>
    <dgm:pt modelId="{1F83F715-FF45-49B6-A3C9-86266D229152}" type="pres">
      <dgm:prSet presAssocID="{FE4B4B9A-D96D-40C2-A905-18B74145DE54}" presName="diagram" presStyleCnt="0">
        <dgm:presLayoutVars>
          <dgm:dir/>
          <dgm:resizeHandles val="exact"/>
        </dgm:presLayoutVars>
      </dgm:prSet>
      <dgm:spPr/>
    </dgm:pt>
    <dgm:pt modelId="{65ACC1B4-2872-4F05-9999-F48130FF9291}" type="pres">
      <dgm:prSet presAssocID="{AA4CAA15-FDD1-45DD-8181-9B7986E73255}" presName="node" presStyleLbl="node1" presStyleIdx="0" presStyleCnt="4">
        <dgm:presLayoutVars>
          <dgm:bulletEnabled val="1"/>
        </dgm:presLayoutVars>
      </dgm:prSet>
      <dgm:spPr/>
    </dgm:pt>
    <dgm:pt modelId="{DEE8D4D3-3798-42D3-A15F-6CBAE18CAABB}" type="pres">
      <dgm:prSet presAssocID="{7F69FF98-5285-41B9-962F-E17713208F3A}" presName="sibTrans" presStyleLbl="sibTrans2D1" presStyleIdx="0" presStyleCnt="3"/>
      <dgm:spPr/>
    </dgm:pt>
    <dgm:pt modelId="{E47E2330-B456-4684-AE3C-288CCEA99BB6}" type="pres">
      <dgm:prSet presAssocID="{7F69FF98-5285-41B9-962F-E17713208F3A}" presName="connectorText" presStyleLbl="sibTrans2D1" presStyleIdx="0" presStyleCnt="3"/>
      <dgm:spPr/>
    </dgm:pt>
    <dgm:pt modelId="{3DBABA74-EFB3-4718-B1BA-1C28058D77E7}" type="pres">
      <dgm:prSet presAssocID="{018ED71B-3988-4915-B184-4AE3E9BC0456}" presName="node" presStyleLbl="node1" presStyleIdx="1" presStyleCnt="4" custLinFactNeighborX="-12420" custLinFactNeighborY="-223">
        <dgm:presLayoutVars>
          <dgm:bulletEnabled val="1"/>
        </dgm:presLayoutVars>
      </dgm:prSet>
      <dgm:spPr/>
    </dgm:pt>
    <dgm:pt modelId="{E7214FDB-BB19-42BF-9FA6-A6BDD21D141F}" type="pres">
      <dgm:prSet presAssocID="{3B04B5A4-BD96-4DF8-9776-4C1B0D47C3E4}" presName="sibTrans" presStyleLbl="sibTrans2D1" presStyleIdx="1" presStyleCnt="3"/>
      <dgm:spPr/>
    </dgm:pt>
    <dgm:pt modelId="{CAA8289E-3BD1-450D-8BC2-F2F099241204}" type="pres">
      <dgm:prSet presAssocID="{3B04B5A4-BD96-4DF8-9776-4C1B0D47C3E4}" presName="connectorText" presStyleLbl="sibTrans2D1" presStyleIdx="1" presStyleCnt="3"/>
      <dgm:spPr/>
    </dgm:pt>
    <dgm:pt modelId="{F4C3DF73-0836-44E2-8CA2-DEDA014B1D68}" type="pres">
      <dgm:prSet presAssocID="{939FA3C2-C837-4AEA-A142-ED92A17A0A46}" presName="node" presStyleLbl="node1" presStyleIdx="2" presStyleCnt="4">
        <dgm:presLayoutVars>
          <dgm:bulletEnabled val="1"/>
        </dgm:presLayoutVars>
      </dgm:prSet>
      <dgm:spPr/>
    </dgm:pt>
    <dgm:pt modelId="{20F5C974-2301-4D6A-A23E-E5F248EB6100}" type="pres">
      <dgm:prSet presAssocID="{229BC97E-3F6D-4F0A-882E-D1B9CEB5CD38}" presName="sibTrans" presStyleLbl="sibTrans2D1" presStyleIdx="2" presStyleCnt="3"/>
      <dgm:spPr/>
    </dgm:pt>
    <dgm:pt modelId="{DE0E47F0-FD6A-4D13-969A-357415CB6B32}" type="pres">
      <dgm:prSet presAssocID="{229BC97E-3F6D-4F0A-882E-D1B9CEB5CD38}" presName="connectorText" presStyleLbl="sibTrans2D1" presStyleIdx="2" presStyleCnt="3"/>
      <dgm:spPr/>
    </dgm:pt>
    <dgm:pt modelId="{857A426D-4213-4022-BA13-61EE734EBC8F}" type="pres">
      <dgm:prSet presAssocID="{A6C53907-23CC-4EC7-9D52-9419E8ED71D4}" presName="node" presStyleLbl="node1" presStyleIdx="3" presStyleCnt="4">
        <dgm:presLayoutVars>
          <dgm:bulletEnabled val="1"/>
        </dgm:presLayoutVars>
      </dgm:prSet>
      <dgm:spPr/>
    </dgm:pt>
  </dgm:ptLst>
  <dgm:cxnLst>
    <dgm:cxn modelId="{91B8E40D-2B9D-4693-AF71-C684311BB58A}" type="presOf" srcId="{229BC97E-3F6D-4F0A-882E-D1B9CEB5CD38}" destId="{20F5C974-2301-4D6A-A23E-E5F248EB6100}" srcOrd="0" destOrd="0" presId="urn:microsoft.com/office/officeart/2005/8/layout/process5"/>
    <dgm:cxn modelId="{84D09F3B-AC3D-4953-A946-81D8C0555278}" type="presOf" srcId="{229BC97E-3F6D-4F0A-882E-D1B9CEB5CD38}" destId="{DE0E47F0-FD6A-4D13-969A-357415CB6B32}" srcOrd="1" destOrd="0" presId="urn:microsoft.com/office/officeart/2005/8/layout/process5"/>
    <dgm:cxn modelId="{1CCC4E41-A152-4CEA-A7BA-275F32C7DAF0}" type="presOf" srcId="{FE4B4B9A-D96D-40C2-A905-18B74145DE54}" destId="{1F83F715-FF45-49B6-A3C9-86266D229152}" srcOrd="0" destOrd="0" presId="urn:microsoft.com/office/officeart/2005/8/layout/process5"/>
    <dgm:cxn modelId="{A733D946-D879-49A9-9690-AD416B838BDC}" srcId="{FE4B4B9A-D96D-40C2-A905-18B74145DE54}" destId="{018ED71B-3988-4915-B184-4AE3E9BC0456}" srcOrd="1" destOrd="0" parTransId="{8FC5CEEC-4368-4A5F-9757-9BC1531AB7E2}" sibTransId="{3B04B5A4-BD96-4DF8-9776-4C1B0D47C3E4}"/>
    <dgm:cxn modelId="{4DDD7874-7FF1-4441-A208-1E46F9573028}" type="presOf" srcId="{A6C53907-23CC-4EC7-9D52-9419E8ED71D4}" destId="{857A426D-4213-4022-BA13-61EE734EBC8F}" srcOrd="0" destOrd="0" presId="urn:microsoft.com/office/officeart/2005/8/layout/process5"/>
    <dgm:cxn modelId="{0839FC8C-FE0A-466E-8624-C182F7C7BBBC}" type="presOf" srcId="{939FA3C2-C837-4AEA-A142-ED92A17A0A46}" destId="{F4C3DF73-0836-44E2-8CA2-DEDA014B1D68}" srcOrd="0" destOrd="0" presId="urn:microsoft.com/office/officeart/2005/8/layout/process5"/>
    <dgm:cxn modelId="{2138B68F-1A19-4C62-A4EA-5BF3ABD8FE23}" srcId="{FE4B4B9A-D96D-40C2-A905-18B74145DE54}" destId="{939FA3C2-C837-4AEA-A142-ED92A17A0A46}" srcOrd="2" destOrd="0" parTransId="{EF696026-2A0A-4AC0-98E9-0B8B6D21FC7D}" sibTransId="{229BC97E-3F6D-4F0A-882E-D1B9CEB5CD38}"/>
    <dgm:cxn modelId="{3625C9AE-BE8E-467F-9D77-F760FC6763E9}" type="presOf" srcId="{3B04B5A4-BD96-4DF8-9776-4C1B0D47C3E4}" destId="{CAA8289E-3BD1-450D-8BC2-F2F099241204}" srcOrd="1" destOrd="0" presId="urn:microsoft.com/office/officeart/2005/8/layout/process5"/>
    <dgm:cxn modelId="{9E0D73B4-5F84-4181-B61B-1B21CEFEB583}" type="presOf" srcId="{018ED71B-3988-4915-B184-4AE3E9BC0456}" destId="{3DBABA74-EFB3-4718-B1BA-1C28058D77E7}" srcOrd="0" destOrd="0" presId="urn:microsoft.com/office/officeart/2005/8/layout/process5"/>
    <dgm:cxn modelId="{C3C35EC2-743A-4997-B7AF-95D826533502}" type="presOf" srcId="{7F69FF98-5285-41B9-962F-E17713208F3A}" destId="{DEE8D4D3-3798-42D3-A15F-6CBAE18CAABB}" srcOrd="0" destOrd="0" presId="urn:microsoft.com/office/officeart/2005/8/layout/process5"/>
    <dgm:cxn modelId="{C68F0FE6-05B5-4079-9927-611AD920EE7D}" srcId="{FE4B4B9A-D96D-40C2-A905-18B74145DE54}" destId="{A6C53907-23CC-4EC7-9D52-9419E8ED71D4}" srcOrd="3" destOrd="0" parTransId="{12BB5CA2-F783-4C5E-8840-69B1A35D5326}" sibTransId="{2F4FDF8F-6476-474D-9EB8-2D31CC55E42F}"/>
    <dgm:cxn modelId="{21A8EAE7-F737-4067-B5B4-461F067AFCE0}" type="presOf" srcId="{AA4CAA15-FDD1-45DD-8181-9B7986E73255}" destId="{65ACC1B4-2872-4F05-9999-F48130FF9291}" srcOrd="0" destOrd="0" presId="urn:microsoft.com/office/officeart/2005/8/layout/process5"/>
    <dgm:cxn modelId="{BC4444E9-BB46-47AA-90F0-C14475F1372F}" type="presOf" srcId="{3B04B5A4-BD96-4DF8-9776-4C1B0D47C3E4}" destId="{E7214FDB-BB19-42BF-9FA6-A6BDD21D141F}" srcOrd="0" destOrd="0" presId="urn:microsoft.com/office/officeart/2005/8/layout/process5"/>
    <dgm:cxn modelId="{512F37F8-23BA-4DE7-8562-D6AEA6575342}" srcId="{FE4B4B9A-D96D-40C2-A905-18B74145DE54}" destId="{AA4CAA15-FDD1-45DD-8181-9B7986E73255}" srcOrd="0" destOrd="0" parTransId="{91200B65-A64A-4DBB-8705-14FCDE7363F7}" sibTransId="{7F69FF98-5285-41B9-962F-E17713208F3A}"/>
    <dgm:cxn modelId="{8CE869FC-891F-45C9-8D48-4DA666E87DC0}" type="presOf" srcId="{7F69FF98-5285-41B9-962F-E17713208F3A}" destId="{E47E2330-B456-4684-AE3C-288CCEA99BB6}" srcOrd="1" destOrd="0" presId="urn:microsoft.com/office/officeart/2005/8/layout/process5"/>
    <dgm:cxn modelId="{DCDCBB88-245E-4AF4-86D3-882285B13799}" type="presParOf" srcId="{1F83F715-FF45-49B6-A3C9-86266D229152}" destId="{65ACC1B4-2872-4F05-9999-F48130FF9291}" srcOrd="0" destOrd="0" presId="urn:microsoft.com/office/officeart/2005/8/layout/process5"/>
    <dgm:cxn modelId="{00623A08-889E-4988-B679-A4E4B9566ED4}" type="presParOf" srcId="{1F83F715-FF45-49B6-A3C9-86266D229152}" destId="{DEE8D4D3-3798-42D3-A15F-6CBAE18CAABB}" srcOrd="1" destOrd="0" presId="urn:microsoft.com/office/officeart/2005/8/layout/process5"/>
    <dgm:cxn modelId="{147ABF45-11E0-4755-AB7B-4A0EECEC5DBC}" type="presParOf" srcId="{DEE8D4D3-3798-42D3-A15F-6CBAE18CAABB}" destId="{E47E2330-B456-4684-AE3C-288CCEA99BB6}" srcOrd="0" destOrd="0" presId="urn:microsoft.com/office/officeart/2005/8/layout/process5"/>
    <dgm:cxn modelId="{7540CDE7-9F1A-4627-898D-5E199A7A9822}" type="presParOf" srcId="{1F83F715-FF45-49B6-A3C9-86266D229152}" destId="{3DBABA74-EFB3-4718-B1BA-1C28058D77E7}" srcOrd="2" destOrd="0" presId="urn:microsoft.com/office/officeart/2005/8/layout/process5"/>
    <dgm:cxn modelId="{5D37DB5A-7E24-4D14-8394-6D00CE9D74DD}" type="presParOf" srcId="{1F83F715-FF45-49B6-A3C9-86266D229152}" destId="{E7214FDB-BB19-42BF-9FA6-A6BDD21D141F}" srcOrd="3" destOrd="0" presId="urn:microsoft.com/office/officeart/2005/8/layout/process5"/>
    <dgm:cxn modelId="{DF7B4F60-188A-4512-9B76-6E55B78C1CC2}" type="presParOf" srcId="{E7214FDB-BB19-42BF-9FA6-A6BDD21D141F}" destId="{CAA8289E-3BD1-450D-8BC2-F2F099241204}" srcOrd="0" destOrd="0" presId="urn:microsoft.com/office/officeart/2005/8/layout/process5"/>
    <dgm:cxn modelId="{72A65D45-ED57-48BC-8CC7-F8E887E2F68D}" type="presParOf" srcId="{1F83F715-FF45-49B6-A3C9-86266D229152}" destId="{F4C3DF73-0836-44E2-8CA2-DEDA014B1D68}" srcOrd="4" destOrd="0" presId="urn:microsoft.com/office/officeart/2005/8/layout/process5"/>
    <dgm:cxn modelId="{6724F906-EF16-4719-B40A-292B1AC01C33}" type="presParOf" srcId="{1F83F715-FF45-49B6-A3C9-86266D229152}" destId="{20F5C974-2301-4D6A-A23E-E5F248EB6100}" srcOrd="5" destOrd="0" presId="urn:microsoft.com/office/officeart/2005/8/layout/process5"/>
    <dgm:cxn modelId="{77143CFC-EAA5-4E0F-990C-786A8E5C901B}" type="presParOf" srcId="{20F5C974-2301-4D6A-A23E-E5F248EB6100}" destId="{DE0E47F0-FD6A-4D13-969A-357415CB6B32}" srcOrd="0" destOrd="0" presId="urn:microsoft.com/office/officeart/2005/8/layout/process5"/>
    <dgm:cxn modelId="{83920E0B-2BE3-4F8F-B7F8-7954B9C33419}" type="presParOf" srcId="{1F83F715-FF45-49B6-A3C9-86266D229152}" destId="{857A426D-4213-4022-BA13-61EE734EBC8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59E59-CBE4-49DF-A8E7-78D0734403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0EDB64-BF14-458E-BDDB-16A57102D11B}">
      <dgm:prSet/>
      <dgm:spPr/>
      <dgm:t>
        <a:bodyPr/>
        <a:lstStyle/>
        <a:p>
          <a:r>
            <a:rPr lang="de-DE"/>
            <a:t>Was Kinder wirklich brauchen:</a:t>
          </a:r>
          <a:endParaRPr lang="en-US"/>
        </a:p>
      </dgm:t>
    </dgm:pt>
    <dgm:pt modelId="{9CCD9819-91C8-42A0-8B2D-218499CD41A9}" type="parTrans" cxnId="{EFA47E18-C265-426B-9E92-8712B609E82F}">
      <dgm:prSet/>
      <dgm:spPr/>
      <dgm:t>
        <a:bodyPr/>
        <a:lstStyle/>
        <a:p>
          <a:endParaRPr lang="en-US"/>
        </a:p>
      </dgm:t>
    </dgm:pt>
    <dgm:pt modelId="{3B9BA041-A0D5-4BC6-AEA9-D26992547CD8}" type="sibTrans" cxnId="{EFA47E18-C265-426B-9E92-8712B609E82F}">
      <dgm:prSet/>
      <dgm:spPr/>
      <dgm:t>
        <a:bodyPr/>
        <a:lstStyle/>
        <a:p>
          <a:endParaRPr lang="en-US"/>
        </a:p>
      </dgm:t>
    </dgm:pt>
    <dgm:pt modelId="{4CB32F60-4312-4B88-B744-466EE4D302BE}">
      <dgm:prSet/>
      <dgm:spPr/>
      <dgm:t>
        <a:bodyPr/>
        <a:lstStyle/>
        <a:p>
          <a:r>
            <a:rPr lang="de-DE"/>
            <a:t>Orientierung</a:t>
          </a:r>
          <a:endParaRPr lang="en-US"/>
        </a:p>
      </dgm:t>
    </dgm:pt>
    <dgm:pt modelId="{1316352F-314F-4522-93D2-E89DF9EF9F7F}" type="parTrans" cxnId="{438B99AD-8098-44A6-87D7-5B3B596550E6}">
      <dgm:prSet/>
      <dgm:spPr/>
      <dgm:t>
        <a:bodyPr/>
        <a:lstStyle/>
        <a:p>
          <a:endParaRPr lang="en-US"/>
        </a:p>
      </dgm:t>
    </dgm:pt>
    <dgm:pt modelId="{976CC996-A534-4004-92A7-ED62730E9C3C}" type="sibTrans" cxnId="{438B99AD-8098-44A6-87D7-5B3B596550E6}">
      <dgm:prSet/>
      <dgm:spPr/>
      <dgm:t>
        <a:bodyPr/>
        <a:lstStyle/>
        <a:p>
          <a:endParaRPr lang="en-US"/>
        </a:p>
      </dgm:t>
    </dgm:pt>
    <dgm:pt modelId="{E781CF0F-62F7-4F7F-9781-6531286901E9}">
      <dgm:prSet/>
      <dgm:spPr/>
      <dgm:t>
        <a:bodyPr/>
        <a:lstStyle/>
        <a:p>
          <a:r>
            <a:rPr lang="de-DE"/>
            <a:t>Wiederholung</a:t>
          </a:r>
          <a:endParaRPr lang="en-US"/>
        </a:p>
      </dgm:t>
    </dgm:pt>
    <dgm:pt modelId="{DBA2D7BE-3898-4D87-83CB-D6D40A80BA3A}" type="parTrans" cxnId="{564BD7D8-87C4-417F-AAAF-04687C46AE33}">
      <dgm:prSet/>
      <dgm:spPr/>
      <dgm:t>
        <a:bodyPr/>
        <a:lstStyle/>
        <a:p>
          <a:endParaRPr lang="en-US"/>
        </a:p>
      </dgm:t>
    </dgm:pt>
    <dgm:pt modelId="{B477A136-6139-476B-8E04-F312DF4B8DB1}" type="sibTrans" cxnId="{564BD7D8-87C4-417F-AAAF-04687C46AE33}">
      <dgm:prSet/>
      <dgm:spPr/>
      <dgm:t>
        <a:bodyPr/>
        <a:lstStyle/>
        <a:p>
          <a:endParaRPr lang="en-US"/>
        </a:p>
      </dgm:t>
    </dgm:pt>
    <dgm:pt modelId="{8D1D33C5-CCFF-4DFB-88E9-C2F9908ADE21}">
      <dgm:prSet/>
      <dgm:spPr/>
      <dgm:t>
        <a:bodyPr/>
        <a:lstStyle/>
        <a:p>
          <a:r>
            <a:rPr lang="de-DE"/>
            <a:t>Mitbestimmung</a:t>
          </a:r>
          <a:endParaRPr lang="en-US"/>
        </a:p>
      </dgm:t>
    </dgm:pt>
    <dgm:pt modelId="{B5CC02DC-9091-4292-B37A-EB370480527D}" type="parTrans" cxnId="{E6A47D0D-9851-473B-BB48-2AFF2675977F}">
      <dgm:prSet/>
      <dgm:spPr/>
      <dgm:t>
        <a:bodyPr/>
        <a:lstStyle/>
        <a:p>
          <a:endParaRPr lang="en-US"/>
        </a:p>
      </dgm:t>
    </dgm:pt>
    <dgm:pt modelId="{924416FE-377A-4BBD-AC43-F748FC6A3CD2}" type="sibTrans" cxnId="{E6A47D0D-9851-473B-BB48-2AFF2675977F}">
      <dgm:prSet/>
      <dgm:spPr/>
      <dgm:t>
        <a:bodyPr/>
        <a:lstStyle/>
        <a:p>
          <a:endParaRPr lang="en-US"/>
        </a:p>
      </dgm:t>
    </dgm:pt>
    <dgm:pt modelId="{F6633A2C-499C-46C8-95BB-32CA577D23F0}">
      <dgm:prSet/>
      <dgm:spPr/>
      <dgm:t>
        <a:bodyPr/>
        <a:lstStyle/>
        <a:p>
          <a:r>
            <a:rPr lang="de-DE"/>
            <a:t>Erfolg statt Bewertung</a:t>
          </a:r>
          <a:endParaRPr lang="en-US"/>
        </a:p>
      </dgm:t>
    </dgm:pt>
    <dgm:pt modelId="{304DAFB9-BD48-492F-AC3E-378C11B922A9}" type="parTrans" cxnId="{256217C3-AD5C-40B4-BB1C-F79C527BFA48}">
      <dgm:prSet/>
      <dgm:spPr/>
      <dgm:t>
        <a:bodyPr/>
        <a:lstStyle/>
        <a:p>
          <a:endParaRPr lang="en-US"/>
        </a:p>
      </dgm:t>
    </dgm:pt>
    <dgm:pt modelId="{8BD0732A-88E5-4807-969E-E36CD4D58E73}" type="sibTrans" cxnId="{256217C3-AD5C-40B4-BB1C-F79C527BFA48}">
      <dgm:prSet/>
      <dgm:spPr/>
      <dgm:t>
        <a:bodyPr/>
        <a:lstStyle/>
        <a:p>
          <a:endParaRPr lang="en-US"/>
        </a:p>
      </dgm:t>
    </dgm:pt>
    <dgm:pt modelId="{57C123D0-FC20-4B50-9801-18E4A1B1F5CE}" type="pres">
      <dgm:prSet presAssocID="{1DF59E59-CBE4-49DF-A8E7-78D07344037C}" presName="linear" presStyleCnt="0">
        <dgm:presLayoutVars>
          <dgm:animLvl val="lvl"/>
          <dgm:resizeHandles val="exact"/>
        </dgm:presLayoutVars>
      </dgm:prSet>
      <dgm:spPr/>
    </dgm:pt>
    <dgm:pt modelId="{98E83C68-4465-4AE8-AD5B-B363A8D14B6B}" type="pres">
      <dgm:prSet presAssocID="{560EDB64-BF14-458E-BDDB-16A57102D11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23EF59A-A6E7-4E1B-BDFC-F0C34DFB6492}" type="pres">
      <dgm:prSet presAssocID="{560EDB64-BF14-458E-BDDB-16A57102D11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6A47D0D-9851-473B-BB48-2AFF2675977F}" srcId="{560EDB64-BF14-458E-BDDB-16A57102D11B}" destId="{8D1D33C5-CCFF-4DFB-88E9-C2F9908ADE21}" srcOrd="2" destOrd="0" parTransId="{B5CC02DC-9091-4292-B37A-EB370480527D}" sibTransId="{924416FE-377A-4BBD-AC43-F748FC6A3CD2}"/>
    <dgm:cxn modelId="{EFA47E18-C265-426B-9E92-8712B609E82F}" srcId="{1DF59E59-CBE4-49DF-A8E7-78D07344037C}" destId="{560EDB64-BF14-458E-BDDB-16A57102D11B}" srcOrd="0" destOrd="0" parTransId="{9CCD9819-91C8-42A0-8B2D-218499CD41A9}" sibTransId="{3B9BA041-A0D5-4BC6-AEA9-D26992547CD8}"/>
    <dgm:cxn modelId="{052A3760-33D8-4F22-B696-5A8AE7AF9039}" type="presOf" srcId="{E781CF0F-62F7-4F7F-9781-6531286901E9}" destId="{B23EF59A-A6E7-4E1B-BDFC-F0C34DFB6492}" srcOrd="0" destOrd="1" presId="urn:microsoft.com/office/officeart/2005/8/layout/vList2"/>
    <dgm:cxn modelId="{A2935D63-FD39-4C5A-85DE-6B5616933E4D}" type="presOf" srcId="{F6633A2C-499C-46C8-95BB-32CA577D23F0}" destId="{B23EF59A-A6E7-4E1B-BDFC-F0C34DFB6492}" srcOrd="0" destOrd="3" presId="urn:microsoft.com/office/officeart/2005/8/layout/vList2"/>
    <dgm:cxn modelId="{32D7B246-8C79-49D5-B86F-60C2DD622ACD}" type="presOf" srcId="{1DF59E59-CBE4-49DF-A8E7-78D07344037C}" destId="{57C123D0-FC20-4B50-9801-18E4A1B1F5CE}" srcOrd="0" destOrd="0" presId="urn:microsoft.com/office/officeart/2005/8/layout/vList2"/>
    <dgm:cxn modelId="{D1E6794B-C79F-47CB-BA9F-51B4A07808C3}" type="presOf" srcId="{4CB32F60-4312-4B88-B744-466EE4D302BE}" destId="{B23EF59A-A6E7-4E1B-BDFC-F0C34DFB6492}" srcOrd="0" destOrd="0" presId="urn:microsoft.com/office/officeart/2005/8/layout/vList2"/>
    <dgm:cxn modelId="{77166F6C-7A02-471A-A34B-69E989AC0C69}" type="presOf" srcId="{560EDB64-BF14-458E-BDDB-16A57102D11B}" destId="{98E83C68-4465-4AE8-AD5B-B363A8D14B6B}" srcOrd="0" destOrd="0" presId="urn:microsoft.com/office/officeart/2005/8/layout/vList2"/>
    <dgm:cxn modelId="{438B99AD-8098-44A6-87D7-5B3B596550E6}" srcId="{560EDB64-BF14-458E-BDDB-16A57102D11B}" destId="{4CB32F60-4312-4B88-B744-466EE4D302BE}" srcOrd="0" destOrd="0" parTransId="{1316352F-314F-4522-93D2-E89DF9EF9F7F}" sibTransId="{976CC996-A534-4004-92A7-ED62730E9C3C}"/>
    <dgm:cxn modelId="{256217C3-AD5C-40B4-BB1C-F79C527BFA48}" srcId="{560EDB64-BF14-458E-BDDB-16A57102D11B}" destId="{F6633A2C-499C-46C8-95BB-32CA577D23F0}" srcOrd="3" destOrd="0" parTransId="{304DAFB9-BD48-492F-AC3E-378C11B922A9}" sibTransId="{8BD0732A-88E5-4807-969E-E36CD4D58E73}"/>
    <dgm:cxn modelId="{564BD7D8-87C4-417F-AAAF-04687C46AE33}" srcId="{560EDB64-BF14-458E-BDDB-16A57102D11B}" destId="{E781CF0F-62F7-4F7F-9781-6531286901E9}" srcOrd="1" destOrd="0" parTransId="{DBA2D7BE-3898-4D87-83CB-D6D40A80BA3A}" sibTransId="{B477A136-6139-476B-8E04-F312DF4B8DB1}"/>
    <dgm:cxn modelId="{F3EFA8FD-ADF3-4D48-A00F-AFCB60DA53F9}" type="presOf" srcId="{8D1D33C5-CCFF-4DFB-88E9-C2F9908ADE21}" destId="{B23EF59A-A6E7-4E1B-BDFC-F0C34DFB6492}" srcOrd="0" destOrd="2" presId="urn:microsoft.com/office/officeart/2005/8/layout/vList2"/>
    <dgm:cxn modelId="{B7056A94-7342-4F5E-B938-8A96BE08CF51}" type="presParOf" srcId="{57C123D0-FC20-4B50-9801-18E4A1B1F5CE}" destId="{98E83C68-4465-4AE8-AD5B-B363A8D14B6B}" srcOrd="0" destOrd="0" presId="urn:microsoft.com/office/officeart/2005/8/layout/vList2"/>
    <dgm:cxn modelId="{0C2DF562-D326-41ED-AF3C-E13EA2F08C9A}" type="presParOf" srcId="{57C123D0-FC20-4B50-9801-18E4A1B1F5CE}" destId="{B23EF59A-A6E7-4E1B-BDFC-F0C34DFB64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46D750-6D48-466B-A4B5-1D372DF5BAF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1CF6D-902C-4DEA-8842-A940F09550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b="1" i="1" dirty="0"/>
            <a:t>Einsatz in Schule, AG &amp; Verein</a:t>
          </a:r>
          <a:endParaRPr lang="en-US" sz="1600" b="1" i="1" dirty="0"/>
        </a:p>
      </dgm:t>
    </dgm:pt>
    <dgm:pt modelId="{0F560C14-B224-4EA8-BE93-C359CF789468}" type="parTrans" cxnId="{747303FE-D3DD-414A-A756-7D1CF6ED142F}">
      <dgm:prSet/>
      <dgm:spPr/>
      <dgm:t>
        <a:bodyPr/>
        <a:lstStyle/>
        <a:p>
          <a:endParaRPr lang="en-US"/>
        </a:p>
      </dgm:t>
    </dgm:pt>
    <dgm:pt modelId="{8D57D8F9-83DC-43FD-9316-66FB714130F3}" type="sibTrans" cxnId="{747303FE-D3DD-414A-A756-7D1CF6ED14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22EECE-892A-4EE6-BA5C-EA09BA7B62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b="1" i="1" dirty="0"/>
            <a:t>Zusammenarbeit mit Lehrkräften</a:t>
          </a:r>
          <a:endParaRPr lang="en-US" sz="1600" b="1" i="1" dirty="0"/>
        </a:p>
      </dgm:t>
    </dgm:pt>
    <dgm:pt modelId="{EB5F296C-D193-48E1-96CF-D0A519A9FF63}" type="parTrans" cxnId="{DCA6731F-3724-455D-A265-334B45B2C8B1}">
      <dgm:prSet/>
      <dgm:spPr/>
      <dgm:t>
        <a:bodyPr/>
        <a:lstStyle/>
        <a:p>
          <a:endParaRPr lang="en-US"/>
        </a:p>
      </dgm:t>
    </dgm:pt>
    <dgm:pt modelId="{5EA14F0C-ADA3-4DE1-ACFC-3E605F434ADE}" type="sibTrans" cxnId="{DCA6731F-3724-455D-A265-334B45B2C8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DF4026-5D85-4CE2-B325-0C27DE017E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b="1" dirty="0"/>
            <a:t>Unterstützung durch Schülermentor*innen</a:t>
          </a:r>
          <a:endParaRPr lang="en-US" sz="1600" b="1" dirty="0"/>
        </a:p>
      </dgm:t>
    </dgm:pt>
    <dgm:pt modelId="{5481D992-0A7A-4123-A2AB-2495C8C58A80}" type="parTrans" cxnId="{858895F5-B587-4BDD-9B3D-EB9A313FE8FF}">
      <dgm:prSet/>
      <dgm:spPr/>
      <dgm:t>
        <a:bodyPr/>
        <a:lstStyle/>
        <a:p>
          <a:endParaRPr lang="en-US"/>
        </a:p>
      </dgm:t>
    </dgm:pt>
    <dgm:pt modelId="{00BF69F3-D9F4-4032-9EEF-B3CE530A4073}" type="sibTrans" cxnId="{858895F5-B587-4BDD-9B3D-EB9A313FE8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F9D44C-F5FB-4AD8-B645-1796F5D9A8C3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Motivation durch </a:t>
          </a:r>
          <a:r>
            <a:rPr lang="de-DE" b="1" dirty="0"/>
            <a:t>Mitmachabzeichen</a:t>
          </a:r>
          <a:endParaRPr lang="en-US" dirty="0"/>
        </a:p>
      </dgm:t>
    </dgm:pt>
    <dgm:pt modelId="{72787781-AA78-4646-8B02-EA677E738317}" type="parTrans" cxnId="{B5069A6D-26C6-4D4E-BE52-BF4F9D5DDF6C}">
      <dgm:prSet/>
      <dgm:spPr/>
      <dgm:t>
        <a:bodyPr/>
        <a:lstStyle/>
        <a:p>
          <a:endParaRPr lang="en-US"/>
        </a:p>
      </dgm:t>
    </dgm:pt>
    <dgm:pt modelId="{44E2C534-3066-430E-8A6F-4943ACE7DC1E}" type="sibTrans" cxnId="{B5069A6D-26C6-4D4E-BE52-BF4F9D5DDF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B14CC2-B83F-489A-A6E8-D790D92A8678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Begleitung durch </a:t>
          </a:r>
          <a:r>
            <a:rPr lang="de-DE" b="1"/>
            <a:t>Verband &amp; Fortbildungen</a:t>
          </a:r>
          <a:endParaRPr lang="en-US"/>
        </a:p>
      </dgm:t>
    </dgm:pt>
    <dgm:pt modelId="{4B4F7717-41D4-4186-A866-B557D30D6319}" type="parTrans" cxnId="{60C60858-66CD-4AAE-BC8C-674713F93DE2}">
      <dgm:prSet/>
      <dgm:spPr/>
      <dgm:t>
        <a:bodyPr/>
        <a:lstStyle/>
        <a:p>
          <a:endParaRPr lang="en-US"/>
        </a:p>
      </dgm:t>
    </dgm:pt>
    <dgm:pt modelId="{7BD3654B-CE0F-44C2-B9B4-358303CEB7DD}" type="sibTrans" cxnId="{60C60858-66CD-4AAE-BC8C-674713F93DE2}">
      <dgm:prSet/>
      <dgm:spPr/>
      <dgm:t>
        <a:bodyPr/>
        <a:lstStyle/>
        <a:p>
          <a:endParaRPr lang="en-US"/>
        </a:p>
      </dgm:t>
    </dgm:pt>
    <dgm:pt modelId="{A5660470-CA65-48DE-9893-EBADEA5E6179}" type="pres">
      <dgm:prSet presAssocID="{1446D750-6D48-466B-A4B5-1D372DF5BAFF}" presName="root" presStyleCnt="0">
        <dgm:presLayoutVars>
          <dgm:dir/>
          <dgm:resizeHandles val="exact"/>
        </dgm:presLayoutVars>
      </dgm:prSet>
      <dgm:spPr/>
    </dgm:pt>
    <dgm:pt modelId="{D1F605AE-46EA-44ED-8FE2-20AD157819E0}" type="pres">
      <dgm:prSet presAssocID="{1446D750-6D48-466B-A4B5-1D372DF5BAFF}" presName="container" presStyleCnt="0">
        <dgm:presLayoutVars>
          <dgm:dir/>
          <dgm:resizeHandles val="exact"/>
        </dgm:presLayoutVars>
      </dgm:prSet>
      <dgm:spPr/>
    </dgm:pt>
    <dgm:pt modelId="{D099C65D-EC2B-49B2-89AB-FD77DAAD504B}" type="pres">
      <dgm:prSet presAssocID="{3A11CF6D-902C-4DEA-8842-A940F095500E}" presName="compNode" presStyleCnt="0"/>
      <dgm:spPr/>
    </dgm:pt>
    <dgm:pt modelId="{86ADA2F2-F936-4107-9D93-AB2DF8841FED}" type="pres">
      <dgm:prSet presAssocID="{3A11CF6D-902C-4DEA-8842-A940F095500E}" presName="iconBgRect" presStyleLbl="bgShp" presStyleIdx="0" presStyleCnt="5"/>
      <dgm:spPr/>
    </dgm:pt>
    <dgm:pt modelId="{00417413-1B76-4513-8B83-9E280DE064C5}" type="pres">
      <dgm:prSet presAssocID="{3A11CF6D-902C-4DEA-8842-A940F095500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ulgebäude"/>
        </a:ext>
      </dgm:extLst>
    </dgm:pt>
    <dgm:pt modelId="{F3C0D1FF-AAFD-45A8-8693-58DEBB3DDA3C}" type="pres">
      <dgm:prSet presAssocID="{3A11CF6D-902C-4DEA-8842-A940F095500E}" presName="spaceRect" presStyleCnt="0"/>
      <dgm:spPr/>
    </dgm:pt>
    <dgm:pt modelId="{8AB1E198-2A1D-46D2-B565-98F0511F1491}" type="pres">
      <dgm:prSet presAssocID="{3A11CF6D-902C-4DEA-8842-A940F095500E}" presName="textRect" presStyleLbl="revTx" presStyleIdx="0" presStyleCnt="5">
        <dgm:presLayoutVars>
          <dgm:chMax val="1"/>
          <dgm:chPref val="1"/>
        </dgm:presLayoutVars>
      </dgm:prSet>
      <dgm:spPr/>
    </dgm:pt>
    <dgm:pt modelId="{0D81BD55-F4FA-4B30-9D42-D9295FFD70DF}" type="pres">
      <dgm:prSet presAssocID="{8D57D8F9-83DC-43FD-9316-66FB714130F3}" presName="sibTrans" presStyleLbl="sibTrans2D1" presStyleIdx="0" presStyleCnt="0"/>
      <dgm:spPr/>
    </dgm:pt>
    <dgm:pt modelId="{57E6CA10-9DF0-4158-9727-1A18814F18BB}" type="pres">
      <dgm:prSet presAssocID="{DA22EECE-892A-4EE6-BA5C-EA09BA7B6258}" presName="compNode" presStyleCnt="0"/>
      <dgm:spPr/>
    </dgm:pt>
    <dgm:pt modelId="{C42BF193-B273-4FCC-A556-3BC27198D98E}" type="pres">
      <dgm:prSet presAssocID="{DA22EECE-892A-4EE6-BA5C-EA09BA7B6258}" presName="iconBgRect" presStyleLbl="bgShp" presStyleIdx="1" presStyleCnt="5"/>
      <dgm:spPr/>
    </dgm:pt>
    <dgm:pt modelId="{BFDA9EAD-102F-4C5E-A003-3FC83F2EA95C}" type="pres">
      <dgm:prSet presAssocID="{DA22EECE-892A-4EE6-BA5C-EA09BA7B62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chlag"/>
        </a:ext>
      </dgm:extLst>
    </dgm:pt>
    <dgm:pt modelId="{CED33466-9E84-4348-81DC-D5704561A02E}" type="pres">
      <dgm:prSet presAssocID="{DA22EECE-892A-4EE6-BA5C-EA09BA7B6258}" presName="spaceRect" presStyleCnt="0"/>
      <dgm:spPr/>
    </dgm:pt>
    <dgm:pt modelId="{2808BDDE-97D7-4444-AFC9-4D066C1EC039}" type="pres">
      <dgm:prSet presAssocID="{DA22EECE-892A-4EE6-BA5C-EA09BA7B6258}" presName="textRect" presStyleLbl="revTx" presStyleIdx="1" presStyleCnt="5">
        <dgm:presLayoutVars>
          <dgm:chMax val="1"/>
          <dgm:chPref val="1"/>
        </dgm:presLayoutVars>
      </dgm:prSet>
      <dgm:spPr/>
    </dgm:pt>
    <dgm:pt modelId="{DA991A3C-4B76-4DFC-8DA1-36E637F4963C}" type="pres">
      <dgm:prSet presAssocID="{5EA14F0C-ADA3-4DE1-ACFC-3E605F434ADE}" presName="sibTrans" presStyleLbl="sibTrans2D1" presStyleIdx="0" presStyleCnt="0"/>
      <dgm:spPr/>
    </dgm:pt>
    <dgm:pt modelId="{87058D85-0814-4966-9357-B4580CA9771B}" type="pres">
      <dgm:prSet presAssocID="{FCDF4026-5D85-4CE2-B325-0C27DE017EBE}" presName="compNode" presStyleCnt="0"/>
      <dgm:spPr/>
    </dgm:pt>
    <dgm:pt modelId="{99D1F1C5-B316-426F-A950-73F7D67B0627}" type="pres">
      <dgm:prSet presAssocID="{FCDF4026-5D85-4CE2-B325-0C27DE017EBE}" presName="iconBgRect" presStyleLbl="bgShp" presStyleIdx="2" presStyleCnt="5"/>
      <dgm:spPr/>
    </dgm:pt>
    <dgm:pt modelId="{9BD6B337-A4BE-4BA2-9758-2DCCE9EB069F}" type="pres">
      <dgm:prSet presAssocID="{FCDF4026-5D85-4CE2-B325-0C27DE017EB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C541CBC-8E20-4072-9593-8F6A0983E452}" type="pres">
      <dgm:prSet presAssocID="{FCDF4026-5D85-4CE2-B325-0C27DE017EBE}" presName="spaceRect" presStyleCnt="0"/>
      <dgm:spPr/>
    </dgm:pt>
    <dgm:pt modelId="{D6170555-BC86-42DC-B820-DA5775D9D89A}" type="pres">
      <dgm:prSet presAssocID="{FCDF4026-5D85-4CE2-B325-0C27DE017EBE}" presName="textRect" presStyleLbl="revTx" presStyleIdx="2" presStyleCnt="5">
        <dgm:presLayoutVars>
          <dgm:chMax val="1"/>
          <dgm:chPref val="1"/>
        </dgm:presLayoutVars>
      </dgm:prSet>
      <dgm:spPr/>
    </dgm:pt>
    <dgm:pt modelId="{3465DAB5-D282-4E41-A78E-AE0641CE5ABF}" type="pres">
      <dgm:prSet presAssocID="{00BF69F3-D9F4-4032-9EEF-B3CE530A4073}" presName="sibTrans" presStyleLbl="sibTrans2D1" presStyleIdx="0" presStyleCnt="0"/>
      <dgm:spPr/>
    </dgm:pt>
    <dgm:pt modelId="{FA0C9E36-9681-4311-83E7-A46D75CB24DE}" type="pres">
      <dgm:prSet presAssocID="{55F9D44C-F5FB-4AD8-B645-1796F5D9A8C3}" presName="compNode" presStyleCnt="0"/>
      <dgm:spPr/>
    </dgm:pt>
    <dgm:pt modelId="{8CE909DF-2848-4437-A2F5-18A0995FDE66}" type="pres">
      <dgm:prSet presAssocID="{55F9D44C-F5FB-4AD8-B645-1796F5D9A8C3}" presName="iconBgRect" presStyleLbl="bgShp" presStyleIdx="3" presStyleCnt="5"/>
      <dgm:spPr/>
    </dgm:pt>
    <dgm:pt modelId="{FB993C61-938C-487A-82ED-FAB460B8C5E7}" type="pres">
      <dgm:prSet presAssocID="{55F9D44C-F5FB-4AD8-B645-1796F5D9A8C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90D86DC-6343-467A-B5E5-25B354B9D7D9}" type="pres">
      <dgm:prSet presAssocID="{55F9D44C-F5FB-4AD8-B645-1796F5D9A8C3}" presName="spaceRect" presStyleCnt="0"/>
      <dgm:spPr/>
    </dgm:pt>
    <dgm:pt modelId="{2C349627-AAB5-48B4-91FB-349D9D153766}" type="pres">
      <dgm:prSet presAssocID="{55F9D44C-F5FB-4AD8-B645-1796F5D9A8C3}" presName="textRect" presStyleLbl="revTx" presStyleIdx="3" presStyleCnt="5">
        <dgm:presLayoutVars>
          <dgm:chMax val="1"/>
          <dgm:chPref val="1"/>
        </dgm:presLayoutVars>
      </dgm:prSet>
      <dgm:spPr/>
    </dgm:pt>
    <dgm:pt modelId="{3B643B8D-4E69-4D9C-B97B-A81B094F4BC5}" type="pres">
      <dgm:prSet presAssocID="{44E2C534-3066-430E-8A6F-4943ACE7DC1E}" presName="sibTrans" presStyleLbl="sibTrans2D1" presStyleIdx="0" presStyleCnt="0"/>
      <dgm:spPr/>
    </dgm:pt>
    <dgm:pt modelId="{45813B85-3124-4685-85E3-2F14B168F7D0}" type="pres">
      <dgm:prSet presAssocID="{7BB14CC2-B83F-489A-A6E8-D790D92A8678}" presName="compNode" presStyleCnt="0"/>
      <dgm:spPr/>
    </dgm:pt>
    <dgm:pt modelId="{945DE2AD-AAE1-4933-8431-35FF7DA03F28}" type="pres">
      <dgm:prSet presAssocID="{7BB14CC2-B83F-489A-A6E8-D790D92A8678}" presName="iconBgRect" presStyleLbl="bgShp" presStyleIdx="4" presStyleCnt="5"/>
      <dgm:spPr/>
    </dgm:pt>
    <dgm:pt modelId="{442DBFAA-BBC7-47D7-81C2-01971F0DB3E6}" type="pres">
      <dgm:prSet presAssocID="{7BB14CC2-B83F-489A-A6E8-D790D92A86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3B5F54C8-B153-43C2-9A42-5644166F1367}" type="pres">
      <dgm:prSet presAssocID="{7BB14CC2-B83F-489A-A6E8-D790D92A8678}" presName="spaceRect" presStyleCnt="0"/>
      <dgm:spPr/>
    </dgm:pt>
    <dgm:pt modelId="{A6F2818C-A437-4E58-8198-2B40B0C1A07B}" type="pres">
      <dgm:prSet presAssocID="{7BB14CC2-B83F-489A-A6E8-D790D92A867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8E4EE19-B8B9-48F7-AF51-83E5B9888F58}" type="presOf" srcId="{FCDF4026-5D85-4CE2-B325-0C27DE017EBE}" destId="{D6170555-BC86-42DC-B820-DA5775D9D89A}" srcOrd="0" destOrd="0" presId="urn:microsoft.com/office/officeart/2018/2/layout/IconCircleList"/>
    <dgm:cxn modelId="{DCA6731F-3724-455D-A265-334B45B2C8B1}" srcId="{1446D750-6D48-466B-A4B5-1D372DF5BAFF}" destId="{DA22EECE-892A-4EE6-BA5C-EA09BA7B6258}" srcOrd="1" destOrd="0" parTransId="{EB5F296C-D193-48E1-96CF-D0A519A9FF63}" sibTransId="{5EA14F0C-ADA3-4DE1-ACFC-3E605F434ADE}"/>
    <dgm:cxn modelId="{12A6B22B-E1F4-422A-92E1-155454F52DBD}" type="presOf" srcId="{7BB14CC2-B83F-489A-A6E8-D790D92A8678}" destId="{A6F2818C-A437-4E58-8198-2B40B0C1A07B}" srcOrd="0" destOrd="0" presId="urn:microsoft.com/office/officeart/2018/2/layout/IconCircleList"/>
    <dgm:cxn modelId="{46ACF16A-E83F-4B2F-8997-25632CD1FBAC}" type="presOf" srcId="{55F9D44C-F5FB-4AD8-B645-1796F5D9A8C3}" destId="{2C349627-AAB5-48B4-91FB-349D9D153766}" srcOrd="0" destOrd="0" presId="urn:microsoft.com/office/officeart/2018/2/layout/IconCircleList"/>
    <dgm:cxn modelId="{B5069A6D-26C6-4D4E-BE52-BF4F9D5DDF6C}" srcId="{1446D750-6D48-466B-A4B5-1D372DF5BAFF}" destId="{55F9D44C-F5FB-4AD8-B645-1796F5D9A8C3}" srcOrd="3" destOrd="0" parTransId="{72787781-AA78-4646-8B02-EA677E738317}" sibTransId="{44E2C534-3066-430E-8A6F-4943ACE7DC1E}"/>
    <dgm:cxn modelId="{60C60858-66CD-4AAE-BC8C-674713F93DE2}" srcId="{1446D750-6D48-466B-A4B5-1D372DF5BAFF}" destId="{7BB14CC2-B83F-489A-A6E8-D790D92A8678}" srcOrd="4" destOrd="0" parTransId="{4B4F7717-41D4-4186-A866-B557D30D6319}" sibTransId="{7BD3654B-CE0F-44C2-B9B4-358303CEB7DD}"/>
    <dgm:cxn modelId="{F960EC91-509C-4EDD-86CD-BFA165BF18B5}" type="presOf" srcId="{3A11CF6D-902C-4DEA-8842-A940F095500E}" destId="{8AB1E198-2A1D-46D2-B565-98F0511F1491}" srcOrd="0" destOrd="0" presId="urn:microsoft.com/office/officeart/2018/2/layout/IconCircleList"/>
    <dgm:cxn modelId="{12A04D9E-36E4-49FF-8357-E554209B0A8A}" type="presOf" srcId="{5EA14F0C-ADA3-4DE1-ACFC-3E605F434ADE}" destId="{DA991A3C-4B76-4DFC-8DA1-36E637F4963C}" srcOrd="0" destOrd="0" presId="urn:microsoft.com/office/officeart/2018/2/layout/IconCircleList"/>
    <dgm:cxn modelId="{2A0126AA-E1F2-4BFD-9EBB-2D7FC5E55F58}" type="presOf" srcId="{00BF69F3-D9F4-4032-9EEF-B3CE530A4073}" destId="{3465DAB5-D282-4E41-A78E-AE0641CE5ABF}" srcOrd="0" destOrd="0" presId="urn:microsoft.com/office/officeart/2018/2/layout/IconCircleList"/>
    <dgm:cxn modelId="{D3F4BBB7-06F6-4911-8E82-4DCFC1549262}" type="presOf" srcId="{8D57D8F9-83DC-43FD-9316-66FB714130F3}" destId="{0D81BD55-F4FA-4B30-9D42-D9295FFD70DF}" srcOrd="0" destOrd="0" presId="urn:microsoft.com/office/officeart/2018/2/layout/IconCircleList"/>
    <dgm:cxn modelId="{82171CD0-60F5-4A49-AF6F-43BF9C377391}" type="presOf" srcId="{1446D750-6D48-466B-A4B5-1D372DF5BAFF}" destId="{A5660470-CA65-48DE-9893-EBADEA5E6179}" srcOrd="0" destOrd="0" presId="urn:microsoft.com/office/officeart/2018/2/layout/IconCircleList"/>
    <dgm:cxn modelId="{A44326D8-3BC2-433C-A27F-C6175BB9873D}" type="presOf" srcId="{DA22EECE-892A-4EE6-BA5C-EA09BA7B6258}" destId="{2808BDDE-97D7-4444-AFC9-4D066C1EC039}" srcOrd="0" destOrd="0" presId="urn:microsoft.com/office/officeart/2018/2/layout/IconCircleList"/>
    <dgm:cxn modelId="{858895F5-B587-4BDD-9B3D-EB9A313FE8FF}" srcId="{1446D750-6D48-466B-A4B5-1D372DF5BAFF}" destId="{FCDF4026-5D85-4CE2-B325-0C27DE017EBE}" srcOrd="2" destOrd="0" parTransId="{5481D992-0A7A-4123-A2AB-2495C8C58A80}" sibTransId="{00BF69F3-D9F4-4032-9EEF-B3CE530A4073}"/>
    <dgm:cxn modelId="{E60C01F8-F984-433F-BC95-D04BE1459A00}" type="presOf" srcId="{44E2C534-3066-430E-8A6F-4943ACE7DC1E}" destId="{3B643B8D-4E69-4D9C-B97B-A81B094F4BC5}" srcOrd="0" destOrd="0" presId="urn:microsoft.com/office/officeart/2018/2/layout/IconCircleList"/>
    <dgm:cxn modelId="{747303FE-D3DD-414A-A756-7D1CF6ED142F}" srcId="{1446D750-6D48-466B-A4B5-1D372DF5BAFF}" destId="{3A11CF6D-902C-4DEA-8842-A940F095500E}" srcOrd="0" destOrd="0" parTransId="{0F560C14-B224-4EA8-BE93-C359CF789468}" sibTransId="{8D57D8F9-83DC-43FD-9316-66FB714130F3}"/>
    <dgm:cxn modelId="{393576DD-0300-46C9-9538-3D6CFCEBABC4}" type="presParOf" srcId="{A5660470-CA65-48DE-9893-EBADEA5E6179}" destId="{D1F605AE-46EA-44ED-8FE2-20AD157819E0}" srcOrd="0" destOrd="0" presId="urn:microsoft.com/office/officeart/2018/2/layout/IconCircleList"/>
    <dgm:cxn modelId="{04EAEA6B-4E42-4191-BA08-8726682808A0}" type="presParOf" srcId="{D1F605AE-46EA-44ED-8FE2-20AD157819E0}" destId="{D099C65D-EC2B-49B2-89AB-FD77DAAD504B}" srcOrd="0" destOrd="0" presId="urn:microsoft.com/office/officeart/2018/2/layout/IconCircleList"/>
    <dgm:cxn modelId="{3B77385C-19A1-4243-A714-7CA6E50B3146}" type="presParOf" srcId="{D099C65D-EC2B-49B2-89AB-FD77DAAD504B}" destId="{86ADA2F2-F936-4107-9D93-AB2DF8841FED}" srcOrd="0" destOrd="0" presId="urn:microsoft.com/office/officeart/2018/2/layout/IconCircleList"/>
    <dgm:cxn modelId="{F7DE40C9-B037-4551-B8F2-D824B4198107}" type="presParOf" srcId="{D099C65D-EC2B-49B2-89AB-FD77DAAD504B}" destId="{00417413-1B76-4513-8B83-9E280DE064C5}" srcOrd="1" destOrd="0" presId="urn:microsoft.com/office/officeart/2018/2/layout/IconCircleList"/>
    <dgm:cxn modelId="{33000334-CA36-4B6C-BE88-9C6EDE9D7680}" type="presParOf" srcId="{D099C65D-EC2B-49B2-89AB-FD77DAAD504B}" destId="{F3C0D1FF-AAFD-45A8-8693-58DEBB3DDA3C}" srcOrd="2" destOrd="0" presId="urn:microsoft.com/office/officeart/2018/2/layout/IconCircleList"/>
    <dgm:cxn modelId="{953A8AE5-6935-4E3C-9218-E192469E123C}" type="presParOf" srcId="{D099C65D-EC2B-49B2-89AB-FD77DAAD504B}" destId="{8AB1E198-2A1D-46D2-B565-98F0511F1491}" srcOrd="3" destOrd="0" presId="urn:microsoft.com/office/officeart/2018/2/layout/IconCircleList"/>
    <dgm:cxn modelId="{E3F3BD2A-9BCC-4C3C-965D-1E375C2EA841}" type="presParOf" srcId="{D1F605AE-46EA-44ED-8FE2-20AD157819E0}" destId="{0D81BD55-F4FA-4B30-9D42-D9295FFD70DF}" srcOrd="1" destOrd="0" presId="urn:microsoft.com/office/officeart/2018/2/layout/IconCircleList"/>
    <dgm:cxn modelId="{05120A3B-F602-407A-8FEE-0C7AB1028770}" type="presParOf" srcId="{D1F605AE-46EA-44ED-8FE2-20AD157819E0}" destId="{57E6CA10-9DF0-4158-9727-1A18814F18BB}" srcOrd="2" destOrd="0" presId="urn:microsoft.com/office/officeart/2018/2/layout/IconCircleList"/>
    <dgm:cxn modelId="{0E1AD8A6-B071-4E56-9AA3-3B5A4275E72B}" type="presParOf" srcId="{57E6CA10-9DF0-4158-9727-1A18814F18BB}" destId="{C42BF193-B273-4FCC-A556-3BC27198D98E}" srcOrd="0" destOrd="0" presId="urn:microsoft.com/office/officeart/2018/2/layout/IconCircleList"/>
    <dgm:cxn modelId="{C7073FA9-CC35-405B-8A08-530445E17BE3}" type="presParOf" srcId="{57E6CA10-9DF0-4158-9727-1A18814F18BB}" destId="{BFDA9EAD-102F-4C5E-A003-3FC83F2EA95C}" srcOrd="1" destOrd="0" presId="urn:microsoft.com/office/officeart/2018/2/layout/IconCircleList"/>
    <dgm:cxn modelId="{232E8005-DD59-4C85-900D-D7F3FFA0C949}" type="presParOf" srcId="{57E6CA10-9DF0-4158-9727-1A18814F18BB}" destId="{CED33466-9E84-4348-81DC-D5704561A02E}" srcOrd="2" destOrd="0" presId="urn:microsoft.com/office/officeart/2018/2/layout/IconCircleList"/>
    <dgm:cxn modelId="{7E287083-A338-49CC-990F-35881F9B6519}" type="presParOf" srcId="{57E6CA10-9DF0-4158-9727-1A18814F18BB}" destId="{2808BDDE-97D7-4444-AFC9-4D066C1EC039}" srcOrd="3" destOrd="0" presId="urn:microsoft.com/office/officeart/2018/2/layout/IconCircleList"/>
    <dgm:cxn modelId="{42860B89-349C-412C-AF18-C19D44969C3A}" type="presParOf" srcId="{D1F605AE-46EA-44ED-8FE2-20AD157819E0}" destId="{DA991A3C-4B76-4DFC-8DA1-36E637F4963C}" srcOrd="3" destOrd="0" presId="urn:microsoft.com/office/officeart/2018/2/layout/IconCircleList"/>
    <dgm:cxn modelId="{B44CD837-208A-4B05-BBFA-A0283910C15B}" type="presParOf" srcId="{D1F605AE-46EA-44ED-8FE2-20AD157819E0}" destId="{87058D85-0814-4966-9357-B4580CA9771B}" srcOrd="4" destOrd="0" presId="urn:microsoft.com/office/officeart/2018/2/layout/IconCircleList"/>
    <dgm:cxn modelId="{67266847-9537-41BB-9AA8-7973B208D460}" type="presParOf" srcId="{87058D85-0814-4966-9357-B4580CA9771B}" destId="{99D1F1C5-B316-426F-A950-73F7D67B0627}" srcOrd="0" destOrd="0" presId="urn:microsoft.com/office/officeart/2018/2/layout/IconCircleList"/>
    <dgm:cxn modelId="{025B9383-C005-4658-AD25-7E352413B762}" type="presParOf" srcId="{87058D85-0814-4966-9357-B4580CA9771B}" destId="{9BD6B337-A4BE-4BA2-9758-2DCCE9EB069F}" srcOrd="1" destOrd="0" presId="urn:microsoft.com/office/officeart/2018/2/layout/IconCircleList"/>
    <dgm:cxn modelId="{82632B94-CCF9-49FF-9D0E-968239576959}" type="presParOf" srcId="{87058D85-0814-4966-9357-B4580CA9771B}" destId="{4C541CBC-8E20-4072-9593-8F6A0983E452}" srcOrd="2" destOrd="0" presId="urn:microsoft.com/office/officeart/2018/2/layout/IconCircleList"/>
    <dgm:cxn modelId="{17D7B56C-4BEF-4605-AE56-BD4D8B60CD76}" type="presParOf" srcId="{87058D85-0814-4966-9357-B4580CA9771B}" destId="{D6170555-BC86-42DC-B820-DA5775D9D89A}" srcOrd="3" destOrd="0" presId="urn:microsoft.com/office/officeart/2018/2/layout/IconCircleList"/>
    <dgm:cxn modelId="{7FB53FFD-EA68-4A7F-903C-6A8C7BF52FCF}" type="presParOf" srcId="{D1F605AE-46EA-44ED-8FE2-20AD157819E0}" destId="{3465DAB5-D282-4E41-A78E-AE0641CE5ABF}" srcOrd="5" destOrd="0" presId="urn:microsoft.com/office/officeart/2018/2/layout/IconCircleList"/>
    <dgm:cxn modelId="{ACD66D1E-0F08-4791-BA2D-E0A9D6EFC34C}" type="presParOf" srcId="{D1F605AE-46EA-44ED-8FE2-20AD157819E0}" destId="{FA0C9E36-9681-4311-83E7-A46D75CB24DE}" srcOrd="6" destOrd="0" presId="urn:microsoft.com/office/officeart/2018/2/layout/IconCircleList"/>
    <dgm:cxn modelId="{368DC279-D6C8-45FB-BF29-1B093C5C77CA}" type="presParOf" srcId="{FA0C9E36-9681-4311-83E7-A46D75CB24DE}" destId="{8CE909DF-2848-4437-A2F5-18A0995FDE66}" srcOrd="0" destOrd="0" presId="urn:microsoft.com/office/officeart/2018/2/layout/IconCircleList"/>
    <dgm:cxn modelId="{13BE213D-0310-4B44-A0ED-D9B1910D0C3D}" type="presParOf" srcId="{FA0C9E36-9681-4311-83E7-A46D75CB24DE}" destId="{FB993C61-938C-487A-82ED-FAB460B8C5E7}" srcOrd="1" destOrd="0" presId="urn:microsoft.com/office/officeart/2018/2/layout/IconCircleList"/>
    <dgm:cxn modelId="{2803B950-D734-4FD5-A0EC-08E4AE51E66C}" type="presParOf" srcId="{FA0C9E36-9681-4311-83E7-A46D75CB24DE}" destId="{D90D86DC-6343-467A-B5E5-25B354B9D7D9}" srcOrd="2" destOrd="0" presId="urn:microsoft.com/office/officeart/2018/2/layout/IconCircleList"/>
    <dgm:cxn modelId="{776DB467-061B-4AFD-970A-B5FD4023B3D4}" type="presParOf" srcId="{FA0C9E36-9681-4311-83E7-A46D75CB24DE}" destId="{2C349627-AAB5-48B4-91FB-349D9D153766}" srcOrd="3" destOrd="0" presId="urn:microsoft.com/office/officeart/2018/2/layout/IconCircleList"/>
    <dgm:cxn modelId="{81C86B7C-0A19-4135-BA30-1DEBB4356845}" type="presParOf" srcId="{D1F605AE-46EA-44ED-8FE2-20AD157819E0}" destId="{3B643B8D-4E69-4D9C-B97B-A81B094F4BC5}" srcOrd="7" destOrd="0" presId="urn:microsoft.com/office/officeart/2018/2/layout/IconCircleList"/>
    <dgm:cxn modelId="{3AEC8211-44FB-49CC-A4A3-2F0C77B67F58}" type="presParOf" srcId="{D1F605AE-46EA-44ED-8FE2-20AD157819E0}" destId="{45813B85-3124-4685-85E3-2F14B168F7D0}" srcOrd="8" destOrd="0" presId="urn:microsoft.com/office/officeart/2018/2/layout/IconCircleList"/>
    <dgm:cxn modelId="{91CA734F-A4EA-44F7-A49B-4B4AA8F21A92}" type="presParOf" srcId="{45813B85-3124-4685-85E3-2F14B168F7D0}" destId="{945DE2AD-AAE1-4933-8431-35FF7DA03F28}" srcOrd="0" destOrd="0" presId="urn:microsoft.com/office/officeart/2018/2/layout/IconCircleList"/>
    <dgm:cxn modelId="{1B86505D-FECD-45DA-9234-EC9946E6F342}" type="presParOf" srcId="{45813B85-3124-4685-85E3-2F14B168F7D0}" destId="{442DBFAA-BBC7-47D7-81C2-01971F0DB3E6}" srcOrd="1" destOrd="0" presId="urn:microsoft.com/office/officeart/2018/2/layout/IconCircleList"/>
    <dgm:cxn modelId="{7EF5E91A-8519-42BD-A10F-C992E6A98AC7}" type="presParOf" srcId="{45813B85-3124-4685-85E3-2F14B168F7D0}" destId="{3B5F54C8-B153-43C2-9A42-5644166F1367}" srcOrd="2" destOrd="0" presId="urn:microsoft.com/office/officeart/2018/2/layout/IconCircleList"/>
    <dgm:cxn modelId="{97E6317A-9AD4-4381-A708-BF6DCBEBD4CD}" type="presParOf" srcId="{45813B85-3124-4685-85E3-2F14B168F7D0}" destId="{A6F2818C-A437-4E58-8198-2B40B0C1A07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B4ADD-D416-481F-AA72-AB361B62A82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CB2AC-2951-4760-B872-F29DEEA9C2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1" dirty="0"/>
            <a:t>Keine Vorkenntnisse nötig</a:t>
          </a:r>
          <a:endParaRPr lang="en-US" sz="2400" b="1" dirty="0"/>
        </a:p>
      </dgm:t>
    </dgm:pt>
    <dgm:pt modelId="{A14EEDC3-3875-4DA0-B69C-2C19C3DA2155}" type="parTrans" cxnId="{9924AAB3-B6FC-4F5C-A908-73E2438E5B1E}">
      <dgm:prSet/>
      <dgm:spPr/>
      <dgm:t>
        <a:bodyPr/>
        <a:lstStyle/>
        <a:p>
          <a:endParaRPr lang="en-US"/>
        </a:p>
      </dgm:t>
    </dgm:pt>
    <dgm:pt modelId="{875C098A-4EC6-4CB2-8263-77AC06D28521}" type="sibTrans" cxnId="{9924AAB3-B6FC-4F5C-A908-73E2438E5B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F1D0E5-F6EF-4C7A-812C-36F32A2A06E3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 dirty="0"/>
            <a:t>Unterschiedliche Gruppen möglich</a:t>
          </a:r>
          <a:endParaRPr lang="en-US" b="1" dirty="0"/>
        </a:p>
      </dgm:t>
    </dgm:pt>
    <dgm:pt modelId="{CDF72B96-D593-46BB-8DB2-0E5AC1029D3D}" type="parTrans" cxnId="{366015BD-C44B-4B84-9200-79F231F2E89C}">
      <dgm:prSet/>
      <dgm:spPr/>
      <dgm:t>
        <a:bodyPr/>
        <a:lstStyle/>
        <a:p>
          <a:endParaRPr lang="en-US"/>
        </a:p>
      </dgm:t>
    </dgm:pt>
    <dgm:pt modelId="{3155DB1E-B944-4F7C-89FF-458B08FE02E2}" type="sibTrans" cxnId="{366015BD-C44B-4B84-9200-79F231F2E8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A7983F-E4C1-4D70-88A6-A0A93619DE82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 dirty="0"/>
            <a:t>Sanfter Übergang Schule → Verein</a:t>
          </a:r>
          <a:endParaRPr lang="en-US" b="1" dirty="0"/>
        </a:p>
      </dgm:t>
    </dgm:pt>
    <dgm:pt modelId="{854B6AED-9EE3-4D03-8D1A-1A8B443C906F}" type="parTrans" cxnId="{8136FCA5-D606-423F-8F6E-9DBEFAD6CCF6}">
      <dgm:prSet/>
      <dgm:spPr/>
      <dgm:t>
        <a:bodyPr/>
        <a:lstStyle/>
        <a:p>
          <a:endParaRPr lang="en-US"/>
        </a:p>
      </dgm:t>
    </dgm:pt>
    <dgm:pt modelId="{851B5339-1511-4AAA-8C40-D7093B498C17}" type="sibTrans" cxnId="{8136FCA5-D606-423F-8F6E-9DBEFAD6CC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1AAA6B-B3C2-4096-8D99-650678BBE8E8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1" dirty="0"/>
            <a:t>Freude an Bewegung im Mittelpunkt</a:t>
          </a:r>
          <a:endParaRPr lang="en-US" b="1" dirty="0"/>
        </a:p>
      </dgm:t>
    </dgm:pt>
    <dgm:pt modelId="{8B92D7C2-9052-4E83-9B16-D09590931DAF}" type="parTrans" cxnId="{682318C2-5128-4C46-B59F-89A7687E68BD}">
      <dgm:prSet/>
      <dgm:spPr/>
      <dgm:t>
        <a:bodyPr/>
        <a:lstStyle/>
        <a:p>
          <a:endParaRPr lang="en-US"/>
        </a:p>
      </dgm:t>
    </dgm:pt>
    <dgm:pt modelId="{1989B61D-1787-40E1-A2F7-E698FDEFD006}" type="sibTrans" cxnId="{682318C2-5128-4C46-B59F-89A7687E68BD}">
      <dgm:prSet/>
      <dgm:spPr/>
      <dgm:t>
        <a:bodyPr/>
        <a:lstStyle/>
        <a:p>
          <a:endParaRPr lang="en-US"/>
        </a:p>
      </dgm:t>
    </dgm:pt>
    <dgm:pt modelId="{BFA1A6D3-9D6F-4B4A-A076-377FD482EFB0}" type="pres">
      <dgm:prSet presAssocID="{E3DB4ADD-D416-481F-AA72-AB361B62A820}" presName="root" presStyleCnt="0">
        <dgm:presLayoutVars>
          <dgm:dir/>
          <dgm:resizeHandles val="exact"/>
        </dgm:presLayoutVars>
      </dgm:prSet>
      <dgm:spPr/>
    </dgm:pt>
    <dgm:pt modelId="{12003DFA-26E5-407C-B093-F2E93483E13D}" type="pres">
      <dgm:prSet presAssocID="{E3DB4ADD-D416-481F-AA72-AB361B62A820}" presName="container" presStyleCnt="0">
        <dgm:presLayoutVars>
          <dgm:dir/>
          <dgm:resizeHandles val="exact"/>
        </dgm:presLayoutVars>
      </dgm:prSet>
      <dgm:spPr/>
    </dgm:pt>
    <dgm:pt modelId="{80F5B314-75B2-40CA-92F7-F8738E45F7D6}" type="pres">
      <dgm:prSet presAssocID="{975CB2AC-2951-4760-B872-F29DEEA9C257}" presName="compNode" presStyleCnt="0"/>
      <dgm:spPr/>
    </dgm:pt>
    <dgm:pt modelId="{05217A15-3A24-4687-BC81-6998A90940B4}" type="pres">
      <dgm:prSet presAssocID="{975CB2AC-2951-4760-B872-F29DEEA9C257}" presName="iconBgRect" presStyleLbl="bgShp" presStyleIdx="0" presStyleCnt="4"/>
      <dgm:spPr/>
    </dgm:pt>
    <dgm:pt modelId="{3017E9DE-3F9F-4808-983D-11AEE30D93E7}" type="pres">
      <dgm:prSet presAssocID="{975CB2AC-2951-4760-B872-F29DEEA9C2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1AB9EF43-E2C0-454D-8C3A-52202DF3F210}" type="pres">
      <dgm:prSet presAssocID="{975CB2AC-2951-4760-B872-F29DEEA9C257}" presName="spaceRect" presStyleCnt="0"/>
      <dgm:spPr/>
    </dgm:pt>
    <dgm:pt modelId="{4E91DD63-5F2B-4D05-847F-5CC437D7E468}" type="pres">
      <dgm:prSet presAssocID="{975CB2AC-2951-4760-B872-F29DEEA9C257}" presName="textRect" presStyleLbl="revTx" presStyleIdx="0" presStyleCnt="4">
        <dgm:presLayoutVars>
          <dgm:chMax val="1"/>
          <dgm:chPref val="1"/>
        </dgm:presLayoutVars>
      </dgm:prSet>
      <dgm:spPr/>
    </dgm:pt>
    <dgm:pt modelId="{6485083F-35C7-4611-8183-184B8479AD7C}" type="pres">
      <dgm:prSet presAssocID="{875C098A-4EC6-4CB2-8263-77AC06D28521}" presName="sibTrans" presStyleLbl="sibTrans2D1" presStyleIdx="0" presStyleCnt="0"/>
      <dgm:spPr/>
    </dgm:pt>
    <dgm:pt modelId="{AAF3DE28-6135-4656-9890-0AE5F563FCEC}" type="pres">
      <dgm:prSet presAssocID="{D7F1D0E5-F6EF-4C7A-812C-36F32A2A06E3}" presName="compNode" presStyleCnt="0"/>
      <dgm:spPr/>
    </dgm:pt>
    <dgm:pt modelId="{3406F96F-C626-4EE0-B03A-E77A6DA9C08D}" type="pres">
      <dgm:prSet presAssocID="{D7F1D0E5-F6EF-4C7A-812C-36F32A2A06E3}" presName="iconBgRect" presStyleLbl="bgShp" presStyleIdx="1" presStyleCnt="4"/>
      <dgm:spPr/>
    </dgm:pt>
    <dgm:pt modelId="{AE9CCA63-7E1B-4FE0-A83F-24F3C8E37994}" type="pres">
      <dgm:prSet presAssocID="{D7F1D0E5-F6EF-4C7A-812C-36F32A2A06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D9B321EA-EF81-4653-AC35-51D283E6E4C2}" type="pres">
      <dgm:prSet presAssocID="{D7F1D0E5-F6EF-4C7A-812C-36F32A2A06E3}" presName="spaceRect" presStyleCnt="0"/>
      <dgm:spPr/>
    </dgm:pt>
    <dgm:pt modelId="{4FF64C36-1921-4276-BB4D-FFC31BB45D9B}" type="pres">
      <dgm:prSet presAssocID="{D7F1D0E5-F6EF-4C7A-812C-36F32A2A06E3}" presName="textRect" presStyleLbl="revTx" presStyleIdx="1" presStyleCnt="4">
        <dgm:presLayoutVars>
          <dgm:chMax val="1"/>
          <dgm:chPref val="1"/>
        </dgm:presLayoutVars>
      </dgm:prSet>
      <dgm:spPr/>
    </dgm:pt>
    <dgm:pt modelId="{162A7072-444E-4D64-8BB1-0396CE77253C}" type="pres">
      <dgm:prSet presAssocID="{3155DB1E-B944-4F7C-89FF-458B08FE02E2}" presName="sibTrans" presStyleLbl="sibTrans2D1" presStyleIdx="0" presStyleCnt="0"/>
      <dgm:spPr/>
    </dgm:pt>
    <dgm:pt modelId="{84D50AE7-DF4B-47FC-98A0-969477AEA19B}" type="pres">
      <dgm:prSet presAssocID="{80A7983F-E4C1-4D70-88A6-A0A93619DE82}" presName="compNode" presStyleCnt="0"/>
      <dgm:spPr/>
    </dgm:pt>
    <dgm:pt modelId="{68A1D396-81B5-4B6D-802A-74E5B1455CC2}" type="pres">
      <dgm:prSet presAssocID="{80A7983F-E4C1-4D70-88A6-A0A93619DE82}" presName="iconBgRect" presStyleLbl="bgShp" presStyleIdx="2" presStyleCnt="4"/>
      <dgm:spPr/>
    </dgm:pt>
    <dgm:pt modelId="{94410977-3F0C-40A5-BF4F-B9EF8AC6CE3F}" type="pres">
      <dgm:prSet presAssocID="{80A7983F-E4C1-4D70-88A6-A0A93619DE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eistift"/>
        </a:ext>
      </dgm:extLst>
    </dgm:pt>
    <dgm:pt modelId="{28040C73-A362-4B6F-8388-EB1D0B61362F}" type="pres">
      <dgm:prSet presAssocID="{80A7983F-E4C1-4D70-88A6-A0A93619DE82}" presName="spaceRect" presStyleCnt="0"/>
      <dgm:spPr/>
    </dgm:pt>
    <dgm:pt modelId="{EBD5CF77-4572-4270-9EA2-AEAD850D6C40}" type="pres">
      <dgm:prSet presAssocID="{80A7983F-E4C1-4D70-88A6-A0A93619DE82}" presName="textRect" presStyleLbl="revTx" presStyleIdx="2" presStyleCnt="4">
        <dgm:presLayoutVars>
          <dgm:chMax val="1"/>
          <dgm:chPref val="1"/>
        </dgm:presLayoutVars>
      </dgm:prSet>
      <dgm:spPr/>
    </dgm:pt>
    <dgm:pt modelId="{3745606F-6583-42E5-8CB8-19EE01E01F2A}" type="pres">
      <dgm:prSet presAssocID="{851B5339-1511-4AAA-8C40-D7093B498C17}" presName="sibTrans" presStyleLbl="sibTrans2D1" presStyleIdx="0" presStyleCnt="0"/>
      <dgm:spPr/>
    </dgm:pt>
    <dgm:pt modelId="{E42EE728-B63A-450C-9378-14C90C512788}" type="pres">
      <dgm:prSet presAssocID="{7C1AAA6B-B3C2-4096-8D99-650678BBE8E8}" presName="compNode" presStyleCnt="0"/>
      <dgm:spPr/>
    </dgm:pt>
    <dgm:pt modelId="{7E31FF79-4961-4637-9FDC-5D76CD7793D3}" type="pres">
      <dgm:prSet presAssocID="{7C1AAA6B-B3C2-4096-8D99-650678BBE8E8}" presName="iconBgRect" presStyleLbl="bgShp" presStyleIdx="3" presStyleCnt="4"/>
      <dgm:spPr/>
    </dgm:pt>
    <dgm:pt modelId="{6E2C8019-36B6-414B-BDB8-4688668E03B3}" type="pres">
      <dgm:prSet presAssocID="{7C1AAA6B-B3C2-4096-8D99-650678BBE8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sführen"/>
        </a:ext>
      </dgm:extLst>
    </dgm:pt>
    <dgm:pt modelId="{D3338F95-56C5-478D-8A8F-970D9F2B6E27}" type="pres">
      <dgm:prSet presAssocID="{7C1AAA6B-B3C2-4096-8D99-650678BBE8E8}" presName="spaceRect" presStyleCnt="0"/>
      <dgm:spPr/>
    </dgm:pt>
    <dgm:pt modelId="{377A616F-F816-4ADE-8D21-25E70CDD18EA}" type="pres">
      <dgm:prSet presAssocID="{7C1AAA6B-B3C2-4096-8D99-650678BBE8E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0269D2D-7504-4157-9843-041B666B419A}" type="presOf" srcId="{3155DB1E-B944-4F7C-89FF-458B08FE02E2}" destId="{162A7072-444E-4D64-8BB1-0396CE77253C}" srcOrd="0" destOrd="0" presId="urn:microsoft.com/office/officeart/2018/2/layout/IconCircleList"/>
    <dgm:cxn modelId="{176A6038-7929-4D43-935A-77E6B505349A}" type="presOf" srcId="{875C098A-4EC6-4CB2-8263-77AC06D28521}" destId="{6485083F-35C7-4611-8183-184B8479AD7C}" srcOrd="0" destOrd="0" presId="urn:microsoft.com/office/officeart/2018/2/layout/IconCircleList"/>
    <dgm:cxn modelId="{F34BDB50-8DA8-4FBF-8B5B-186B54F7E508}" type="presOf" srcId="{D7F1D0E5-F6EF-4C7A-812C-36F32A2A06E3}" destId="{4FF64C36-1921-4276-BB4D-FFC31BB45D9B}" srcOrd="0" destOrd="0" presId="urn:microsoft.com/office/officeart/2018/2/layout/IconCircleList"/>
    <dgm:cxn modelId="{F1EB5081-84AD-4F78-9AB2-EDED99C44E4D}" type="presOf" srcId="{851B5339-1511-4AAA-8C40-D7093B498C17}" destId="{3745606F-6583-42E5-8CB8-19EE01E01F2A}" srcOrd="0" destOrd="0" presId="urn:microsoft.com/office/officeart/2018/2/layout/IconCircleList"/>
    <dgm:cxn modelId="{5211238F-F501-4E0C-988B-3BA1C06A75EF}" type="presOf" srcId="{7C1AAA6B-B3C2-4096-8D99-650678BBE8E8}" destId="{377A616F-F816-4ADE-8D21-25E70CDD18EA}" srcOrd="0" destOrd="0" presId="urn:microsoft.com/office/officeart/2018/2/layout/IconCircleList"/>
    <dgm:cxn modelId="{8136FCA5-D606-423F-8F6E-9DBEFAD6CCF6}" srcId="{E3DB4ADD-D416-481F-AA72-AB361B62A820}" destId="{80A7983F-E4C1-4D70-88A6-A0A93619DE82}" srcOrd="2" destOrd="0" parTransId="{854B6AED-9EE3-4D03-8D1A-1A8B443C906F}" sibTransId="{851B5339-1511-4AAA-8C40-D7093B498C17}"/>
    <dgm:cxn modelId="{9924AAB3-B6FC-4F5C-A908-73E2438E5B1E}" srcId="{E3DB4ADD-D416-481F-AA72-AB361B62A820}" destId="{975CB2AC-2951-4760-B872-F29DEEA9C257}" srcOrd="0" destOrd="0" parTransId="{A14EEDC3-3875-4DA0-B69C-2C19C3DA2155}" sibTransId="{875C098A-4EC6-4CB2-8263-77AC06D28521}"/>
    <dgm:cxn modelId="{742AB0B7-9390-4FD1-82C3-4D6626F05E92}" type="presOf" srcId="{E3DB4ADD-D416-481F-AA72-AB361B62A820}" destId="{BFA1A6D3-9D6F-4B4A-A076-377FD482EFB0}" srcOrd="0" destOrd="0" presId="urn:microsoft.com/office/officeart/2018/2/layout/IconCircleList"/>
    <dgm:cxn modelId="{366015BD-C44B-4B84-9200-79F231F2E89C}" srcId="{E3DB4ADD-D416-481F-AA72-AB361B62A820}" destId="{D7F1D0E5-F6EF-4C7A-812C-36F32A2A06E3}" srcOrd="1" destOrd="0" parTransId="{CDF72B96-D593-46BB-8DB2-0E5AC1029D3D}" sibTransId="{3155DB1E-B944-4F7C-89FF-458B08FE02E2}"/>
    <dgm:cxn modelId="{682318C2-5128-4C46-B59F-89A7687E68BD}" srcId="{E3DB4ADD-D416-481F-AA72-AB361B62A820}" destId="{7C1AAA6B-B3C2-4096-8D99-650678BBE8E8}" srcOrd="3" destOrd="0" parTransId="{8B92D7C2-9052-4E83-9B16-D09590931DAF}" sibTransId="{1989B61D-1787-40E1-A2F7-E698FDEFD006}"/>
    <dgm:cxn modelId="{0A2D97D3-83C3-42A0-9C34-FACE5CDF8929}" type="presOf" srcId="{80A7983F-E4C1-4D70-88A6-A0A93619DE82}" destId="{EBD5CF77-4572-4270-9EA2-AEAD850D6C40}" srcOrd="0" destOrd="0" presId="urn:microsoft.com/office/officeart/2018/2/layout/IconCircleList"/>
    <dgm:cxn modelId="{3F0DDEEF-FB4D-4123-B3B3-C8D667CEDF6A}" type="presOf" srcId="{975CB2AC-2951-4760-B872-F29DEEA9C257}" destId="{4E91DD63-5F2B-4D05-847F-5CC437D7E468}" srcOrd="0" destOrd="0" presId="urn:microsoft.com/office/officeart/2018/2/layout/IconCircleList"/>
    <dgm:cxn modelId="{00767546-AA9E-4518-8310-BAAEFC06EBCB}" type="presParOf" srcId="{BFA1A6D3-9D6F-4B4A-A076-377FD482EFB0}" destId="{12003DFA-26E5-407C-B093-F2E93483E13D}" srcOrd="0" destOrd="0" presId="urn:microsoft.com/office/officeart/2018/2/layout/IconCircleList"/>
    <dgm:cxn modelId="{9007AC00-B5A4-40FC-99EE-B18E77B6787A}" type="presParOf" srcId="{12003DFA-26E5-407C-B093-F2E93483E13D}" destId="{80F5B314-75B2-40CA-92F7-F8738E45F7D6}" srcOrd="0" destOrd="0" presId="urn:microsoft.com/office/officeart/2018/2/layout/IconCircleList"/>
    <dgm:cxn modelId="{BCCF6135-E0BC-4F41-92FC-49E2B2CF31FF}" type="presParOf" srcId="{80F5B314-75B2-40CA-92F7-F8738E45F7D6}" destId="{05217A15-3A24-4687-BC81-6998A90940B4}" srcOrd="0" destOrd="0" presId="urn:microsoft.com/office/officeart/2018/2/layout/IconCircleList"/>
    <dgm:cxn modelId="{F064A6F7-2E50-406C-8621-6AC957779DD6}" type="presParOf" srcId="{80F5B314-75B2-40CA-92F7-F8738E45F7D6}" destId="{3017E9DE-3F9F-4808-983D-11AEE30D93E7}" srcOrd="1" destOrd="0" presId="urn:microsoft.com/office/officeart/2018/2/layout/IconCircleList"/>
    <dgm:cxn modelId="{FE9A2236-1459-4758-A160-14A5B9F4BD9E}" type="presParOf" srcId="{80F5B314-75B2-40CA-92F7-F8738E45F7D6}" destId="{1AB9EF43-E2C0-454D-8C3A-52202DF3F210}" srcOrd="2" destOrd="0" presId="urn:microsoft.com/office/officeart/2018/2/layout/IconCircleList"/>
    <dgm:cxn modelId="{9696968A-A861-4AD8-8D03-41BF87411AA8}" type="presParOf" srcId="{80F5B314-75B2-40CA-92F7-F8738E45F7D6}" destId="{4E91DD63-5F2B-4D05-847F-5CC437D7E468}" srcOrd="3" destOrd="0" presId="urn:microsoft.com/office/officeart/2018/2/layout/IconCircleList"/>
    <dgm:cxn modelId="{456AF60F-F5AE-485A-A3D0-CB8E63F69C2A}" type="presParOf" srcId="{12003DFA-26E5-407C-B093-F2E93483E13D}" destId="{6485083F-35C7-4611-8183-184B8479AD7C}" srcOrd="1" destOrd="0" presId="urn:microsoft.com/office/officeart/2018/2/layout/IconCircleList"/>
    <dgm:cxn modelId="{2E85C88F-5325-4FDA-A1EA-F5486715B6DA}" type="presParOf" srcId="{12003DFA-26E5-407C-B093-F2E93483E13D}" destId="{AAF3DE28-6135-4656-9890-0AE5F563FCEC}" srcOrd="2" destOrd="0" presId="urn:microsoft.com/office/officeart/2018/2/layout/IconCircleList"/>
    <dgm:cxn modelId="{E8D393D6-6784-4295-BCB6-200CBAE70B61}" type="presParOf" srcId="{AAF3DE28-6135-4656-9890-0AE5F563FCEC}" destId="{3406F96F-C626-4EE0-B03A-E77A6DA9C08D}" srcOrd="0" destOrd="0" presId="urn:microsoft.com/office/officeart/2018/2/layout/IconCircleList"/>
    <dgm:cxn modelId="{BA0033B5-E1BF-46D3-B51A-4DE9797D9A15}" type="presParOf" srcId="{AAF3DE28-6135-4656-9890-0AE5F563FCEC}" destId="{AE9CCA63-7E1B-4FE0-A83F-24F3C8E37994}" srcOrd="1" destOrd="0" presId="urn:microsoft.com/office/officeart/2018/2/layout/IconCircleList"/>
    <dgm:cxn modelId="{5E9D8944-411D-48A4-AA00-2C17A33A0D65}" type="presParOf" srcId="{AAF3DE28-6135-4656-9890-0AE5F563FCEC}" destId="{D9B321EA-EF81-4653-AC35-51D283E6E4C2}" srcOrd="2" destOrd="0" presId="urn:microsoft.com/office/officeart/2018/2/layout/IconCircleList"/>
    <dgm:cxn modelId="{528AF7E0-A891-44D8-A10A-85278C5213DC}" type="presParOf" srcId="{AAF3DE28-6135-4656-9890-0AE5F563FCEC}" destId="{4FF64C36-1921-4276-BB4D-FFC31BB45D9B}" srcOrd="3" destOrd="0" presId="urn:microsoft.com/office/officeart/2018/2/layout/IconCircleList"/>
    <dgm:cxn modelId="{D0069D11-BDD1-4260-A17C-4BB5FA841991}" type="presParOf" srcId="{12003DFA-26E5-407C-B093-F2E93483E13D}" destId="{162A7072-444E-4D64-8BB1-0396CE77253C}" srcOrd="3" destOrd="0" presId="urn:microsoft.com/office/officeart/2018/2/layout/IconCircleList"/>
    <dgm:cxn modelId="{EA3CBC9C-6112-4F4D-9570-70387D6F7819}" type="presParOf" srcId="{12003DFA-26E5-407C-B093-F2E93483E13D}" destId="{84D50AE7-DF4B-47FC-98A0-969477AEA19B}" srcOrd="4" destOrd="0" presId="urn:microsoft.com/office/officeart/2018/2/layout/IconCircleList"/>
    <dgm:cxn modelId="{DEFF8E85-7F59-4529-8B5C-C415C69C3B62}" type="presParOf" srcId="{84D50AE7-DF4B-47FC-98A0-969477AEA19B}" destId="{68A1D396-81B5-4B6D-802A-74E5B1455CC2}" srcOrd="0" destOrd="0" presId="urn:microsoft.com/office/officeart/2018/2/layout/IconCircleList"/>
    <dgm:cxn modelId="{51974616-7DE5-42FD-8FF6-7E1D550C194B}" type="presParOf" srcId="{84D50AE7-DF4B-47FC-98A0-969477AEA19B}" destId="{94410977-3F0C-40A5-BF4F-B9EF8AC6CE3F}" srcOrd="1" destOrd="0" presId="urn:microsoft.com/office/officeart/2018/2/layout/IconCircleList"/>
    <dgm:cxn modelId="{0213BC71-0F38-449A-9D26-C855100CB8D0}" type="presParOf" srcId="{84D50AE7-DF4B-47FC-98A0-969477AEA19B}" destId="{28040C73-A362-4B6F-8388-EB1D0B61362F}" srcOrd="2" destOrd="0" presId="urn:microsoft.com/office/officeart/2018/2/layout/IconCircleList"/>
    <dgm:cxn modelId="{77F31D72-7FB6-4E32-A59A-7F155A06CF09}" type="presParOf" srcId="{84D50AE7-DF4B-47FC-98A0-969477AEA19B}" destId="{EBD5CF77-4572-4270-9EA2-AEAD850D6C40}" srcOrd="3" destOrd="0" presId="urn:microsoft.com/office/officeart/2018/2/layout/IconCircleList"/>
    <dgm:cxn modelId="{7065A5B4-18BD-4CCF-92DC-63154425A4F4}" type="presParOf" srcId="{12003DFA-26E5-407C-B093-F2E93483E13D}" destId="{3745606F-6583-42E5-8CB8-19EE01E01F2A}" srcOrd="5" destOrd="0" presId="urn:microsoft.com/office/officeart/2018/2/layout/IconCircleList"/>
    <dgm:cxn modelId="{DC650B30-28FE-471E-94DB-CD5B01F95838}" type="presParOf" srcId="{12003DFA-26E5-407C-B093-F2E93483E13D}" destId="{E42EE728-B63A-450C-9378-14C90C512788}" srcOrd="6" destOrd="0" presId="urn:microsoft.com/office/officeart/2018/2/layout/IconCircleList"/>
    <dgm:cxn modelId="{A43B323F-CCB5-4315-A3A7-6D53D320608E}" type="presParOf" srcId="{E42EE728-B63A-450C-9378-14C90C512788}" destId="{7E31FF79-4961-4637-9FDC-5D76CD7793D3}" srcOrd="0" destOrd="0" presId="urn:microsoft.com/office/officeart/2018/2/layout/IconCircleList"/>
    <dgm:cxn modelId="{F78078D1-E78C-4606-A511-D1ADA8DF3A51}" type="presParOf" srcId="{E42EE728-B63A-450C-9378-14C90C512788}" destId="{6E2C8019-36B6-414B-BDB8-4688668E03B3}" srcOrd="1" destOrd="0" presId="urn:microsoft.com/office/officeart/2018/2/layout/IconCircleList"/>
    <dgm:cxn modelId="{0894F8C1-F2BF-45C9-949C-086A65BFD0BE}" type="presParOf" srcId="{E42EE728-B63A-450C-9378-14C90C512788}" destId="{D3338F95-56C5-478D-8A8F-970D9F2B6E27}" srcOrd="2" destOrd="0" presId="urn:microsoft.com/office/officeart/2018/2/layout/IconCircleList"/>
    <dgm:cxn modelId="{B520A999-7F28-4A66-95CA-101AB6A6AC53}" type="presParOf" srcId="{E42EE728-B63A-450C-9378-14C90C512788}" destId="{377A616F-F816-4ADE-8D21-25E70CDD18E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84C1D-4289-488B-93DC-E9EC4AFF0A91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4706D-EE72-43A7-A3CA-3210D634E2F9}">
      <dgm:prSet custT="1"/>
      <dgm:spPr/>
      <dgm:t>
        <a:bodyPr/>
        <a:lstStyle/>
        <a:p>
          <a:r>
            <a:rPr lang="de-DE" sz="2000" b="1" dirty="0"/>
            <a:t>Körpergefühl &amp; </a:t>
          </a:r>
          <a:r>
            <a:rPr lang="de-DE" sz="2000" b="1" dirty="0" err="1"/>
            <a:t>Bewegungs</a:t>
          </a:r>
          <a:r>
            <a:rPr lang="de-DE" sz="2000" b="1" dirty="0"/>
            <a:t> </a:t>
          </a:r>
          <a:r>
            <a:rPr lang="de-DE" sz="2000" b="1" dirty="0" err="1"/>
            <a:t>sicherheit</a:t>
          </a:r>
          <a:endParaRPr lang="en-US" sz="2000" b="1" dirty="0"/>
        </a:p>
      </dgm:t>
    </dgm:pt>
    <dgm:pt modelId="{02A785DE-08C7-458C-91A6-A51D3BA2FBDA}" type="parTrans" cxnId="{1A86F477-7BCA-4809-A2AC-C8098D32EDA0}">
      <dgm:prSet/>
      <dgm:spPr/>
      <dgm:t>
        <a:bodyPr/>
        <a:lstStyle/>
        <a:p>
          <a:endParaRPr lang="en-US"/>
        </a:p>
      </dgm:t>
    </dgm:pt>
    <dgm:pt modelId="{D8BD8A05-78D2-40DD-8251-8336F1388E6C}" type="sibTrans" cxnId="{1A86F477-7BCA-4809-A2AC-C8098D32EDA0}">
      <dgm:prSet/>
      <dgm:spPr/>
      <dgm:t>
        <a:bodyPr/>
        <a:lstStyle/>
        <a:p>
          <a:endParaRPr lang="en-US"/>
        </a:p>
      </dgm:t>
    </dgm:pt>
    <dgm:pt modelId="{7AA59386-4BA4-47DF-8121-389CC624C205}">
      <dgm:prSet custT="1"/>
      <dgm:spPr/>
      <dgm:t>
        <a:bodyPr/>
        <a:lstStyle/>
        <a:p>
          <a:r>
            <a:rPr lang="de-DE" sz="2000" b="1" dirty="0"/>
            <a:t>Teamfähig-</a:t>
          </a:r>
          <a:r>
            <a:rPr lang="de-DE" sz="2000" b="1" dirty="0" err="1"/>
            <a:t>keit</a:t>
          </a:r>
          <a:r>
            <a:rPr lang="de-DE" sz="2000" b="1" dirty="0"/>
            <a:t> &amp; Rücksicht-</a:t>
          </a:r>
          <a:r>
            <a:rPr lang="de-DE" sz="2000" b="1" dirty="0" err="1"/>
            <a:t>nahme</a:t>
          </a:r>
          <a:endParaRPr lang="en-US" sz="2000" b="1" dirty="0"/>
        </a:p>
      </dgm:t>
    </dgm:pt>
    <dgm:pt modelId="{AD3D0452-BFDA-4AE0-9269-9DD39E94070C}" type="parTrans" cxnId="{ECE9CA1A-EBBF-4E55-8D99-D431B0F97DED}">
      <dgm:prSet/>
      <dgm:spPr/>
      <dgm:t>
        <a:bodyPr/>
        <a:lstStyle/>
        <a:p>
          <a:endParaRPr lang="en-US"/>
        </a:p>
      </dgm:t>
    </dgm:pt>
    <dgm:pt modelId="{4C19B8BF-DD8E-4709-85AF-F9A7961694E6}" type="sibTrans" cxnId="{ECE9CA1A-EBBF-4E55-8D99-D431B0F97DED}">
      <dgm:prSet/>
      <dgm:spPr/>
      <dgm:t>
        <a:bodyPr/>
        <a:lstStyle/>
        <a:p>
          <a:endParaRPr lang="en-US"/>
        </a:p>
      </dgm:t>
    </dgm:pt>
    <dgm:pt modelId="{385D7BD3-139D-4C65-8040-D7536358F565}">
      <dgm:prSet custT="1"/>
      <dgm:spPr/>
      <dgm:t>
        <a:bodyPr/>
        <a:lstStyle/>
        <a:p>
          <a:r>
            <a:rPr lang="de-DE" sz="2000" b="1" dirty="0"/>
            <a:t>Selbstvertrauen &amp; Mut</a:t>
          </a:r>
          <a:endParaRPr lang="en-US" sz="2000" b="1" dirty="0"/>
        </a:p>
      </dgm:t>
    </dgm:pt>
    <dgm:pt modelId="{660181F0-0AE4-462F-A4F3-798CC41F3E08}" type="parTrans" cxnId="{6D4D9282-44EB-4835-B7E9-A8078A8BE6C8}">
      <dgm:prSet/>
      <dgm:spPr/>
      <dgm:t>
        <a:bodyPr/>
        <a:lstStyle/>
        <a:p>
          <a:endParaRPr lang="en-US"/>
        </a:p>
      </dgm:t>
    </dgm:pt>
    <dgm:pt modelId="{DB5D60A0-D578-4802-90A3-91DFD5AD8BD4}" type="sibTrans" cxnId="{6D4D9282-44EB-4835-B7E9-A8078A8BE6C8}">
      <dgm:prSet/>
      <dgm:spPr/>
      <dgm:t>
        <a:bodyPr/>
        <a:lstStyle/>
        <a:p>
          <a:endParaRPr lang="en-US"/>
        </a:p>
      </dgm:t>
    </dgm:pt>
    <dgm:pt modelId="{4CF33CDE-A4D9-4677-BDCC-44925D32DE56}">
      <dgm:prSet custT="1"/>
      <dgm:spPr/>
      <dgm:t>
        <a:bodyPr/>
        <a:lstStyle/>
        <a:p>
          <a:r>
            <a:rPr lang="de-DE" sz="2000" b="1" dirty="0"/>
            <a:t>Freude an Bewegung</a:t>
          </a:r>
          <a:endParaRPr lang="en-US" sz="2000" b="1" dirty="0"/>
        </a:p>
      </dgm:t>
    </dgm:pt>
    <dgm:pt modelId="{BA4DCB45-14A4-40A2-8110-CEDF8756FCC3}" type="parTrans" cxnId="{8ABFE73B-8772-4C44-956B-CF4D9BEA91BE}">
      <dgm:prSet/>
      <dgm:spPr/>
      <dgm:t>
        <a:bodyPr/>
        <a:lstStyle/>
        <a:p>
          <a:endParaRPr lang="en-US"/>
        </a:p>
      </dgm:t>
    </dgm:pt>
    <dgm:pt modelId="{386C1A57-BCBE-423B-AEE2-8D25077BCAB3}" type="sibTrans" cxnId="{8ABFE73B-8772-4C44-956B-CF4D9BEA91BE}">
      <dgm:prSet/>
      <dgm:spPr/>
      <dgm:t>
        <a:bodyPr/>
        <a:lstStyle/>
        <a:p>
          <a:endParaRPr lang="en-US"/>
        </a:p>
      </dgm:t>
    </dgm:pt>
    <dgm:pt modelId="{CF748B3E-2EA4-4AF8-9D5D-51CB5B3E47D1}" type="pres">
      <dgm:prSet presAssocID="{CC784C1D-4289-488B-93DC-E9EC4AFF0A9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7F78874-368E-4A99-AB02-E201612DE055}" type="pres">
      <dgm:prSet presAssocID="{4CF33CDE-A4D9-4677-BDCC-44925D32DE56}" presName="Accent4" presStyleCnt="0"/>
      <dgm:spPr/>
    </dgm:pt>
    <dgm:pt modelId="{9CF80BAF-0C43-404F-822A-EA1914398F4A}" type="pres">
      <dgm:prSet presAssocID="{4CF33CDE-A4D9-4677-BDCC-44925D32DE56}" presName="Accent" presStyleLbl="node1" presStyleIdx="0" presStyleCnt="8"/>
      <dgm:spPr/>
    </dgm:pt>
    <dgm:pt modelId="{F2A552E2-83AE-4A58-A4B1-C0F935E37D46}" type="pres">
      <dgm:prSet presAssocID="{4CF33CDE-A4D9-4677-BDCC-44925D32DE56}" presName="ParentBackground4" presStyleCnt="0"/>
      <dgm:spPr/>
    </dgm:pt>
    <dgm:pt modelId="{CEE52BF0-5386-43A4-9697-B843FC850463}" type="pres">
      <dgm:prSet presAssocID="{4CF33CDE-A4D9-4677-BDCC-44925D32DE56}" presName="ParentBackground" presStyleLbl="node1" presStyleIdx="1" presStyleCnt="8"/>
      <dgm:spPr/>
    </dgm:pt>
    <dgm:pt modelId="{2217B440-B04E-470B-856A-AA3F2281824A}" type="pres">
      <dgm:prSet presAssocID="{4CF33CDE-A4D9-4677-BDCC-44925D32DE56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3C37854-148E-4F2F-8853-5A23561E1336}" type="pres">
      <dgm:prSet presAssocID="{385D7BD3-139D-4C65-8040-D7536358F565}" presName="Accent3" presStyleCnt="0"/>
      <dgm:spPr/>
    </dgm:pt>
    <dgm:pt modelId="{637E7D53-DE16-48A5-B252-8006B6A99F17}" type="pres">
      <dgm:prSet presAssocID="{385D7BD3-139D-4C65-8040-D7536358F565}" presName="Accent" presStyleLbl="node1" presStyleIdx="2" presStyleCnt="8"/>
      <dgm:spPr/>
    </dgm:pt>
    <dgm:pt modelId="{DEBBE848-C392-4E0E-A0CF-B6E940AB2CCD}" type="pres">
      <dgm:prSet presAssocID="{385D7BD3-139D-4C65-8040-D7536358F565}" presName="ParentBackground3" presStyleCnt="0"/>
      <dgm:spPr/>
    </dgm:pt>
    <dgm:pt modelId="{CA009685-C699-40C5-8CBA-CD72E0F327FB}" type="pres">
      <dgm:prSet presAssocID="{385D7BD3-139D-4C65-8040-D7536358F565}" presName="ParentBackground" presStyleLbl="node1" presStyleIdx="3" presStyleCnt="8"/>
      <dgm:spPr/>
    </dgm:pt>
    <dgm:pt modelId="{1CA4DC10-8364-43CB-A864-ACC270853417}" type="pres">
      <dgm:prSet presAssocID="{385D7BD3-139D-4C65-8040-D7536358F565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D6F0F4C-3941-49D7-B9A9-07F07F4B9EC2}" type="pres">
      <dgm:prSet presAssocID="{7AA59386-4BA4-47DF-8121-389CC624C205}" presName="Accent2" presStyleCnt="0"/>
      <dgm:spPr/>
    </dgm:pt>
    <dgm:pt modelId="{2AAE65F7-59D4-4CD7-AAA3-F6EE4C9CC31A}" type="pres">
      <dgm:prSet presAssocID="{7AA59386-4BA4-47DF-8121-389CC624C205}" presName="Accent" presStyleLbl="node1" presStyleIdx="4" presStyleCnt="8"/>
      <dgm:spPr/>
    </dgm:pt>
    <dgm:pt modelId="{3E93508D-07A2-43B5-BC5E-DFC4D378F24F}" type="pres">
      <dgm:prSet presAssocID="{7AA59386-4BA4-47DF-8121-389CC624C205}" presName="ParentBackground2" presStyleCnt="0"/>
      <dgm:spPr/>
    </dgm:pt>
    <dgm:pt modelId="{3236369B-1B95-45AC-9157-4FB9B18BB161}" type="pres">
      <dgm:prSet presAssocID="{7AA59386-4BA4-47DF-8121-389CC624C205}" presName="ParentBackground" presStyleLbl="node1" presStyleIdx="5" presStyleCnt="8"/>
      <dgm:spPr/>
    </dgm:pt>
    <dgm:pt modelId="{CD8AF841-AEEC-43B9-8CD4-0D298A399A8B}" type="pres">
      <dgm:prSet presAssocID="{7AA59386-4BA4-47DF-8121-389CC624C205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106A95F-6DDE-4404-BB83-29F82C8E499A}" type="pres">
      <dgm:prSet presAssocID="{25C4706D-EE72-43A7-A3CA-3210D634E2F9}" presName="Accent1" presStyleCnt="0"/>
      <dgm:spPr/>
    </dgm:pt>
    <dgm:pt modelId="{AF0BB05A-8E9A-4700-8C74-60C900A168B3}" type="pres">
      <dgm:prSet presAssocID="{25C4706D-EE72-43A7-A3CA-3210D634E2F9}" presName="Accent" presStyleLbl="node1" presStyleIdx="6" presStyleCnt="8"/>
      <dgm:spPr/>
    </dgm:pt>
    <dgm:pt modelId="{F3C45259-D374-427E-B09B-BC2C9DAAF019}" type="pres">
      <dgm:prSet presAssocID="{25C4706D-EE72-43A7-A3CA-3210D634E2F9}" presName="ParentBackground1" presStyleCnt="0"/>
      <dgm:spPr/>
    </dgm:pt>
    <dgm:pt modelId="{245653D4-7F40-4F43-9F01-72521BBF029E}" type="pres">
      <dgm:prSet presAssocID="{25C4706D-EE72-43A7-A3CA-3210D634E2F9}" presName="ParentBackground" presStyleLbl="node1" presStyleIdx="7" presStyleCnt="8"/>
      <dgm:spPr/>
    </dgm:pt>
    <dgm:pt modelId="{9EE78BDA-9B33-4C58-95B6-97515DFFD68F}" type="pres">
      <dgm:prSet presAssocID="{25C4706D-EE72-43A7-A3CA-3210D634E2F9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294CC01-7D17-43EB-8D28-3E77F224A954}" type="presOf" srcId="{385D7BD3-139D-4C65-8040-D7536358F565}" destId="{CA009685-C699-40C5-8CBA-CD72E0F327FB}" srcOrd="0" destOrd="0" presId="urn:microsoft.com/office/officeart/2018/layout/CircleProcess"/>
    <dgm:cxn modelId="{03E10A06-7F9D-4812-9C6F-628C04290242}" type="presOf" srcId="{25C4706D-EE72-43A7-A3CA-3210D634E2F9}" destId="{9EE78BDA-9B33-4C58-95B6-97515DFFD68F}" srcOrd="1" destOrd="0" presId="urn:microsoft.com/office/officeart/2018/layout/CircleProcess"/>
    <dgm:cxn modelId="{9591870F-9635-4C45-8D28-E3C24924CA1C}" type="presOf" srcId="{4CF33CDE-A4D9-4677-BDCC-44925D32DE56}" destId="{2217B440-B04E-470B-856A-AA3F2281824A}" srcOrd="1" destOrd="0" presId="urn:microsoft.com/office/officeart/2018/layout/CircleProcess"/>
    <dgm:cxn modelId="{ECE9CA1A-EBBF-4E55-8D99-D431B0F97DED}" srcId="{CC784C1D-4289-488B-93DC-E9EC4AFF0A91}" destId="{7AA59386-4BA4-47DF-8121-389CC624C205}" srcOrd="1" destOrd="0" parTransId="{AD3D0452-BFDA-4AE0-9269-9DD39E94070C}" sibTransId="{4C19B8BF-DD8E-4709-85AF-F9A7961694E6}"/>
    <dgm:cxn modelId="{395A7929-BC53-4E7F-BBEE-E1ECE3A7A540}" type="presOf" srcId="{CC784C1D-4289-488B-93DC-E9EC4AFF0A91}" destId="{CF748B3E-2EA4-4AF8-9D5D-51CB5B3E47D1}" srcOrd="0" destOrd="0" presId="urn:microsoft.com/office/officeart/2018/layout/CircleProcess"/>
    <dgm:cxn modelId="{8ABFE73B-8772-4C44-956B-CF4D9BEA91BE}" srcId="{CC784C1D-4289-488B-93DC-E9EC4AFF0A91}" destId="{4CF33CDE-A4D9-4677-BDCC-44925D32DE56}" srcOrd="3" destOrd="0" parTransId="{BA4DCB45-14A4-40A2-8110-CEDF8756FCC3}" sibTransId="{386C1A57-BCBE-423B-AEE2-8D25077BCAB3}"/>
    <dgm:cxn modelId="{2138AE46-976A-4E70-B947-1CB46059172C}" type="presOf" srcId="{4CF33CDE-A4D9-4677-BDCC-44925D32DE56}" destId="{CEE52BF0-5386-43A4-9697-B843FC850463}" srcOrd="0" destOrd="0" presId="urn:microsoft.com/office/officeart/2018/layout/CircleProcess"/>
    <dgm:cxn modelId="{1A86F477-7BCA-4809-A2AC-C8098D32EDA0}" srcId="{CC784C1D-4289-488B-93DC-E9EC4AFF0A91}" destId="{25C4706D-EE72-43A7-A3CA-3210D634E2F9}" srcOrd="0" destOrd="0" parTransId="{02A785DE-08C7-458C-91A6-A51D3BA2FBDA}" sibTransId="{D8BD8A05-78D2-40DD-8251-8336F1388E6C}"/>
    <dgm:cxn modelId="{6D4D9282-44EB-4835-B7E9-A8078A8BE6C8}" srcId="{CC784C1D-4289-488B-93DC-E9EC4AFF0A91}" destId="{385D7BD3-139D-4C65-8040-D7536358F565}" srcOrd="2" destOrd="0" parTransId="{660181F0-0AE4-462F-A4F3-798CC41F3E08}" sibTransId="{DB5D60A0-D578-4802-90A3-91DFD5AD8BD4}"/>
    <dgm:cxn modelId="{6C3CC6A8-8DA7-49A5-A1E1-DA1FBAFF65FD}" type="presOf" srcId="{7AA59386-4BA4-47DF-8121-389CC624C205}" destId="{CD8AF841-AEEC-43B9-8CD4-0D298A399A8B}" srcOrd="1" destOrd="0" presId="urn:microsoft.com/office/officeart/2018/layout/CircleProcess"/>
    <dgm:cxn modelId="{E5F529D4-DD59-4422-879D-379D0270E3AF}" type="presOf" srcId="{385D7BD3-139D-4C65-8040-D7536358F565}" destId="{1CA4DC10-8364-43CB-A864-ACC270853417}" srcOrd="1" destOrd="0" presId="urn:microsoft.com/office/officeart/2018/layout/CircleProcess"/>
    <dgm:cxn modelId="{1AA2BAF9-FEB6-413A-B804-4F2D9168A30F}" type="presOf" srcId="{25C4706D-EE72-43A7-A3CA-3210D634E2F9}" destId="{245653D4-7F40-4F43-9F01-72521BBF029E}" srcOrd="0" destOrd="0" presId="urn:microsoft.com/office/officeart/2018/layout/CircleProcess"/>
    <dgm:cxn modelId="{451ED9FF-BE90-4B26-9CA7-635074DCC7E9}" type="presOf" srcId="{7AA59386-4BA4-47DF-8121-389CC624C205}" destId="{3236369B-1B95-45AC-9157-4FB9B18BB161}" srcOrd="0" destOrd="0" presId="urn:microsoft.com/office/officeart/2018/layout/CircleProcess"/>
    <dgm:cxn modelId="{97AC01BB-02EC-45B5-A155-5C05F63D5C4D}" type="presParOf" srcId="{CF748B3E-2EA4-4AF8-9D5D-51CB5B3E47D1}" destId="{D7F78874-368E-4A99-AB02-E201612DE055}" srcOrd="0" destOrd="0" presId="urn:microsoft.com/office/officeart/2018/layout/CircleProcess"/>
    <dgm:cxn modelId="{E6E95D5C-38B2-44BB-957B-FB77A970DF9D}" type="presParOf" srcId="{D7F78874-368E-4A99-AB02-E201612DE055}" destId="{9CF80BAF-0C43-404F-822A-EA1914398F4A}" srcOrd="0" destOrd="0" presId="urn:microsoft.com/office/officeart/2018/layout/CircleProcess"/>
    <dgm:cxn modelId="{23742240-F1A6-4AD1-AD79-F6044600EA5D}" type="presParOf" srcId="{CF748B3E-2EA4-4AF8-9D5D-51CB5B3E47D1}" destId="{F2A552E2-83AE-4A58-A4B1-C0F935E37D46}" srcOrd="1" destOrd="0" presId="urn:microsoft.com/office/officeart/2018/layout/CircleProcess"/>
    <dgm:cxn modelId="{E5BDF36E-BFFE-43F2-BFED-85E667738E61}" type="presParOf" srcId="{F2A552E2-83AE-4A58-A4B1-C0F935E37D46}" destId="{CEE52BF0-5386-43A4-9697-B843FC850463}" srcOrd="0" destOrd="0" presId="urn:microsoft.com/office/officeart/2018/layout/CircleProcess"/>
    <dgm:cxn modelId="{8FDE9008-3F91-466F-AE2F-FB4DB9E71D46}" type="presParOf" srcId="{CF748B3E-2EA4-4AF8-9D5D-51CB5B3E47D1}" destId="{2217B440-B04E-470B-856A-AA3F2281824A}" srcOrd="2" destOrd="0" presId="urn:microsoft.com/office/officeart/2018/layout/CircleProcess"/>
    <dgm:cxn modelId="{3B3B0A7C-EB08-4037-8A29-674E1D0E0EE3}" type="presParOf" srcId="{CF748B3E-2EA4-4AF8-9D5D-51CB5B3E47D1}" destId="{63C37854-148E-4F2F-8853-5A23561E1336}" srcOrd="3" destOrd="0" presId="urn:microsoft.com/office/officeart/2018/layout/CircleProcess"/>
    <dgm:cxn modelId="{DC4844A7-CF72-44CF-A900-D08D8B586460}" type="presParOf" srcId="{63C37854-148E-4F2F-8853-5A23561E1336}" destId="{637E7D53-DE16-48A5-B252-8006B6A99F17}" srcOrd="0" destOrd="0" presId="urn:microsoft.com/office/officeart/2018/layout/CircleProcess"/>
    <dgm:cxn modelId="{E5673301-9870-4C9C-B7DB-A25897C6AE5D}" type="presParOf" srcId="{CF748B3E-2EA4-4AF8-9D5D-51CB5B3E47D1}" destId="{DEBBE848-C392-4E0E-A0CF-B6E940AB2CCD}" srcOrd="4" destOrd="0" presId="urn:microsoft.com/office/officeart/2018/layout/CircleProcess"/>
    <dgm:cxn modelId="{C9910D1D-AC5B-4B75-A5C6-567752A7A47B}" type="presParOf" srcId="{DEBBE848-C392-4E0E-A0CF-B6E940AB2CCD}" destId="{CA009685-C699-40C5-8CBA-CD72E0F327FB}" srcOrd="0" destOrd="0" presId="urn:microsoft.com/office/officeart/2018/layout/CircleProcess"/>
    <dgm:cxn modelId="{C5F62A3E-68E8-4DE6-B137-4839677BF108}" type="presParOf" srcId="{CF748B3E-2EA4-4AF8-9D5D-51CB5B3E47D1}" destId="{1CA4DC10-8364-43CB-A864-ACC270853417}" srcOrd="5" destOrd="0" presId="urn:microsoft.com/office/officeart/2018/layout/CircleProcess"/>
    <dgm:cxn modelId="{6447B1A7-5ABE-4EAA-984F-42B1913B7733}" type="presParOf" srcId="{CF748B3E-2EA4-4AF8-9D5D-51CB5B3E47D1}" destId="{2D6F0F4C-3941-49D7-B9A9-07F07F4B9EC2}" srcOrd="6" destOrd="0" presId="urn:microsoft.com/office/officeart/2018/layout/CircleProcess"/>
    <dgm:cxn modelId="{9EF5D64D-62D3-41D0-9129-19B0D0F3D5E0}" type="presParOf" srcId="{2D6F0F4C-3941-49D7-B9A9-07F07F4B9EC2}" destId="{2AAE65F7-59D4-4CD7-AAA3-F6EE4C9CC31A}" srcOrd="0" destOrd="0" presId="urn:microsoft.com/office/officeart/2018/layout/CircleProcess"/>
    <dgm:cxn modelId="{4C563F9E-809E-4877-8712-7D1739CC09D3}" type="presParOf" srcId="{CF748B3E-2EA4-4AF8-9D5D-51CB5B3E47D1}" destId="{3E93508D-07A2-43B5-BC5E-DFC4D378F24F}" srcOrd="7" destOrd="0" presId="urn:microsoft.com/office/officeart/2018/layout/CircleProcess"/>
    <dgm:cxn modelId="{A61B7405-0C3B-41AD-A076-2B85FA405FED}" type="presParOf" srcId="{3E93508D-07A2-43B5-BC5E-DFC4D378F24F}" destId="{3236369B-1B95-45AC-9157-4FB9B18BB161}" srcOrd="0" destOrd="0" presId="urn:microsoft.com/office/officeart/2018/layout/CircleProcess"/>
    <dgm:cxn modelId="{D6B191E8-5E17-4302-9053-1B750DF2971C}" type="presParOf" srcId="{CF748B3E-2EA4-4AF8-9D5D-51CB5B3E47D1}" destId="{CD8AF841-AEEC-43B9-8CD4-0D298A399A8B}" srcOrd="8" destOrd="0" presId="urn:microsoft.com/office/officeart/2018/layout/CircleProcess"/>
    <dgm:cxn modelId="{5B9D80EC-E568-4534-99C5-3BC38CF0D90C}" type="presParOf" srcId="{CF748B3E-2EA4-4AF8-9D5D-51CB5B3E47D1}" destId="{2106A95F-6DDE-4404-BB83-29F82C8E499A}" srcOrd="9" destOrd="0" presId="urn:microsoft.com/office/officeart/2018/layout/CircleProcess"/>
    <dgm:cxn modelId="{8A68F1F9-FC95-4292-8E1A-14B7670DD809}" type="presParOf" srcId="{2106A95F-6DDE-4404-BB83-29F82C8E499A}" destId="{AF0BB05A-8E9A-4700-8C74-60C900A168B3}" srcOrd="0" destOrd="0" presId="urn:microsoft.com/office/officeart/2018/layout/CircleProcess"/>
    <dgm:cxn modelId="{1C3A2A34-8408-41A4-AA14-4183F7B84B18}" type="presParOf" srcId="{CF748B3E-2EA4-4AF8-9D5D-51CB5B3E47D1}" destId="{F3C45259-D374-427E-B09B-BC2C9DAAF019}" srcOrd="10" destOrd="0" presId="urn:microsoft.com/office/officeart/2018/layout/CircleProcess"/>
    <dgm:cxn modelId="{52169FE4-4154-458B-8641-85A2B18897B7}" type="presParOf" srcId="{F3C45259-D374-427E-B09B-BC2C9DAAF019}" destId="{245653D4-7F40-4F43-9F01-72521BBF029E}" srcOrd="0" destOrd="0" presId="urn:microsoft.com/office/officeart/2018/layout/CircleProcess"/>
    <dgm:cxn modelId="{101F809E-EF32-43F1-AA68-E8942F2749E2}" type="presParOf" srcId="{CF748B3E-2EA4-4AF8-9D5D-51CB5B3E47D1}" destId="{9EE78BDA-9B33-4C58-95B6-97515DFFD68F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49D1C7-DF1C-4373-9294-0017661F4C4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DB9C-37A0-4CE5-BEDD-61E81186DF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Bewegung ist der Einstieg-</a:t>
          </a:r>
          <a:endParaRPr lang="en-US" sz="3600" dirty="0"/>
        </a:p>
      </dgm:t>
    </dgm:pt>
    <dgm:pt modelId="{6078F31F-8228-4A05-B9D1-F444A079C371}" type="parTrans" cxnId="{C7469F6B-70D0-4132-98E1-E7F387C3BB8A}">
      <dgm:prSet/>
      <dgm:spPr/>
      <dgm:t>
        <a:bodyPr/>
        <a:lstStyle/>
        <a:p>
          <a:endParaRPr lang="en-US"/>
        </a:p>
      </dgm:t>
    </dgm:pt>
    <dgm:pt modelId="{2A502858-1615-4915-A7A1-7AF9DC9852D9}" type="sibTrans" cxnId="{C7469F6B-70D0-4132-98E1-E7F387C3BB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8332BA-4015-4D62-AC48-CDDDD5A0D5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Beziehung ist das Ziel </a:t>
          </a:r>
          <a:endParaRPr lang="en-US" sz="3200" dirty="0"/>
        </a:p>
      </dgm:t>
    </dgm:pt>
    <dgm:pt modelId="{A800A7C3-1550-43E9-AF6F-C9C31B541298}" type="parTrans" cxnId="{4492F47D-D0AC-45C6-A4A2-013D46E8F7F1}">
      <dgm:prSet/>
      <dgm:spPr/>
      <dgm:t>
        <a:bodyPr/>
        <a:lstStyle/>
        <a:p>
          <a:endParaRPr lang="en-US"/>
        </a:p>
      </dgm:t>
    </dgm:pt>
    <dgm:pt modelId="{1183A297-FB51-4371-A670-1196D62D8182}" type="sibTrans" cxnId="{4492F47D-D0AC-45C6-A4A2-013D46E8F7F1}">
      <dgm:prSet/>
      <dgm:spPr/>
      <dgm:t>
        <a:bodyPr/>
        <a:lstStyle/>
        <a:p>
          <a:endParaRPr lang="en-US"/>
        </a:p>
      </dgm:t>
    </dgm:pt>
    <dgm:pt modelId="{58C50899-5EFC-4B68-8295-8E8CBBC4E938}" type="pres">
      <dgm:prSet presAssocID="{2A49D1C7-DF1C-4373-9294-0017661F4C48}" presName="root" presStyleCnt="0">
        <dgm:presLayoutVars>
          <dgm:dir/>
          <dgm:resizeHandles val="exact"/>
        </dgm:presLayoutVars>
      </dgm:prSet>
      <dgm:spPr/>
    </dgm:pt>
    <dgm:pt modelId="{AE5F5BE2-FA49-4DDF-8AB5-1E3C256C1746}" type="pres">
      <dgm:prSet presAssocID="{2A49D1C7-DF1C-4373-9294-0017661F4C48}" presName="container" presStyleCnt="0">
        <dgm:presLayoutVars>
          <dgm:dir/>
          <dgm:resizeHandles val="exact"/>
        </dgm:presLayoutVars>
      </dgm:prSet>
      <dgm:spPr/>
    </dgm:pt>
    <dgm:pt modelId="{8A9141C2-1AAC-4A06-9A4A-1BB7F9C2BD1B}" type="pres">
      <dgm:prSet presAssocID="{4D40DB9C-37A0-4CE5-BEDD-61E81186DF2F}" presName="compNode" presStyleCnt="0"/>
      <dgm:spPr/>
    </dgm:pt>
    <dgm:pt modelId="{79A403F2-CB7F-4330-9120-D2334E7477C9}" type="pres">
      <dgm:prSet presAssocID="{4D40DB9C-37A0-4CE5-BEDD-61E81186DF2F}" presName="iconBgRect" presStyleLbl="bgShp" presStyleIdx="0" presStyleCnt="2"/>
      <dgm:spPr/>
    </dgm:pt>
    <dgm:pt modelId="{9C75A8DA-29D1-45D9-A63B-882A9AC218B2}" type="pres">
      <dgm:prSet presAssocID="{4D40DB9C-37A0-4CE5-BEDD-61E81186DF2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F77AAE2F-267A-4CA5-8B32-F70F22AB389B}" type="pres">
      <dgm:prSet presAssocID="{4D40DB9C-37A0-4CE5-BEDD-61E81186DF2F}" presName="spaceRect" presStyleCnt="0"/>
      <dgm:spPr/>
    </dgm:pt>
    <dgm:pt modelId="{E034348C-8778-45C2-AB9F-EB26F255C797}" type="pres">
      <dgm:prSet presAssocID="{4D40DB9C-37A0-4CE5-BEDD-61E81186DF2F}" presName="textRect" presStyleLbl="revTx" presStyleIdx="0" presStyleCnt="2">
        <dgm:presLayoutVars>
          <dgm:chMax val="1"/>
          <dgm:chPref val="1"/>
        </dgm:presLayoutVars>
      </dgm:prSet>
      <dgm:spPr/>
    </dgm:pt>
    <dgm:pt modelId="{34634CF9-4234-48AD-B78D-19B7F9216CCD}" type="pres">
      <dgm:prSet presAssocID="{2A502858-1615-4915-A7A1-7AF9DC9852D9}" presName="sibTrans" presStyleLbl="sibTrans2D1" presStyleIdx="0" presStyleCnt="0"/>
      <dgm:spPr/>
    </dgm:pt>
    <dgm:pt modelId="{8B7F5667-CE78-4CCF-869A-CD8475FA306E}" type="pres">
      <dgm:prSet presAssocID="{4D8332BA-4015-4D62-AC48-CDDDD5A0D5B6}" presName="compNode" presStyleCnt="0"/>
      <dgm:spPr/>
    </dgm:pt>
    <dgm:pt modelId="{B3B53339-8E38-4334-BFA0-B467C7CFE643}" type="pres">
      <dgm:prSet presAssocID="{4D8332BA-4015-4D62-AC48-CDDDD5A0D5B6}" presName="iconBgRect" presStyleLbl="bgShp" presStyleIdx="1" presStyleCnt="2"/>
      <dgm:spPr/>
    </dgm:pt>
    <dgm:pt modelId="{5A183893-B31C-4EBD-A693-DC5AC9969650}" type="pres">
      <dgm:prSet presAssocID="{4D8332BA-4015-4D62-AC48-CDDDD5A0D5B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chlag"/>
        </a:ext>
      </dgm:extLst>
    </dgm:pt>
    <dgm:pt modelId="{87940063-FC6B-454C-8452-ABD3FABA4DFF}" type="pres">
      <dgm:prSet presAssocID="{4D8332BA-4015-4D62-AC48-CDDDD5A0D5B6}" presName="spaceRect" presStyleCnt="0"/>
      <dgm:spPr/>
    </dgm:pt>
    <dgm:pt modelId="{7401C045-269B-4788-9D5F-7629D1497967}" type="pres">
      <dgm:prSet presAssocID="{4D8332BA-4015-4D62-AC48-CDDDD5A0D5B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6982C27-B843-49E9-A437-826A5C3E6AD7}" type="presOf" srcId="{4D8332BA-4015-4D62-AC48-CDDDD5A0D5B6}" destId="{7401C045-269B-4788-9D5F-7629D1497967}" srcOrd="0" destOrd="0" presId="urn:microsoft.com/office/officeart/2018/2/layout/IconCircleList"/>
    <dgm:cxn modelId="{39C2212A-7B92-4594-83A1-CB4B9069EC61}" type="presOf" srcId="{4D40DB9C-37A0-4CE5-BEDD-61E81186DF2F}" destId="{E034348C-8778-45C2-AB9F-EB26F255C797}" srcOrd="0" destOrd="0" presId="urn:microsoft.com/office/officeart/2018/2/layout/IconCircleList"/>
    <dgm:cxn modelId="{C7469F6B-70D0-4132-98E1-E7F387C3BB8A}" srcId="{2A49D1C7-DF1C-4373-9294-0017661F4C48}" destId="{4D40DB9C-37A0-4CE5-BEDD-61E81186DF2F}" srcOrd="0" destOrd="0" parTransId="{6078F31F-8228-4A05-B9D1-F444A079C371}" sibTransId="{2A502858-1615-4915-A7A1-7AF9DC9852D9}"/>
    <dgm:cxn modelId="{4492F47D-D0AC-45C6-A4A2-013D46E8F7F1}" srcId="{2A49D1C7-DF1C-4373-9294-0017661F4C48}" destId="{4D8332BA-4015-4D62-AC48-CDDDD5A0D5B6}" srcOrd="1" destOrd="0" parTransId="{A800A7C3-1550-43E9-AF6F-C9C31B541298}" sibTransId="{1183A297-FB51-4371-A670-1196D62D8182}"/>
    <dgm:cxn modelId="{21A4CC8B-08D3-45DB-88A5-FBB3C9010BF1}" type="presOf" srcId="{2A502858-1615-4915-A7A1-7AF9DC9852D9}" destId="{34634CF9-4234-48AD-B78D-19B7F9216CCD}" srcOrd="0" destOrd="0" presId="urn:microsoft.com/office/officeart/2018/2/layout/IconCircleList"/>
    <dgm:cxn modelId="{FB605BD2-2544-4DD0-BE7E-355F0365076E}" type="presOf" srcId="{2A49D1C7-DF1C-4373-9294-0017661F4C48}" destId="{58C50899-5EFC-4B68-8295-8E8CBBC4E938}" srcOrd="0" destOrd="0" presId="urn:microsoft.com/office/officeart/2018/2/layout/IconCircleList"/>
    <dgm:cxn modelId="{F5E0C1F2-E169-4691-8A80-6691C1E20BE7}" type="presParOf" srcId="{58C50899-5EFC-4B68-8295-8E8CBBC4E938}" destId="{AE5F5BE2-FA49-4DDF-8AB5-1E3C256C1746}" srcOrd="0" destOrd="0" presId="urn:microsoft.com/office/officeart/2018/2/layout/IconCircleList"/>
    <dgm:cxn modelId="{212E4A4D-E8F0-4F9B-A473-EAB3F4A0FB00}" type="presParOf" srcId="{AE5F5BE2-FA49-4DDF-8AB5-1E3C256C1746}" destId="{8A9141C2-1AAC-4A06-9A4A-1BB7F9C2BD1B}" srcOrd="0" destOrd="0" presId="urn:microsoft.com/office/officeart/2018/2/layout/IconCircleList"/>
    <dgm:cxn modelId="{36C4CAEC-AFA5-48F6-B8B2-D21566319D3E}" type="presParOf" srcId="{8A9141C2-1AAC-4A06-9A4A-1BB7F9C2BD1B}" destId="{79A403F2-CB7F-4330-9120-D2334E7477C9}" srcOrd="0" destOrd="0" presId="urn:microsoft.com/office/officeart/2018/2/layout/IconCircleList"/>
    <dgm:cxn modelId="{3B950508-9548-4182-A910-5514614A8568}" type="presParOf" srcId="{8A9141C2-1AAC-4A06-9A4A-1BB7F9C2BD1B}" destId="{9C75A8DA-29D1-45D9-A63B-882A9AC218B2}" srcOrd="1" destOrd="0" presId="urn:microsoft.com/office/officeart/2018/2/layout/IconCircleList"/>
    <dgm:cxn modelId="{A29452E3-9AA0-41C1-A400-AEB9B4CAC044}" type="presParOf" srcId="{8A9141C2-1AAC-4A06-9A4A-1BB7F9C2BD1B}" destId="{F77AAE2F-267A-4CA5-8B32-F70F22AB389B}" srcOrd="2" destOrd="0" presId="urn:microsoft.com/office/officeart/2018/2/layout/IconCircleList"/>
    <dgm:cxn modelId="{5D89F413-99B9-4F35-82EC-A1E31AEA41CC}" type="presParOf" srcId="{8A9141C2-1AAC-4A06-9A4A-1BB7F9C2BD1B}" destId="{E034348C-8778-45C2-AB9F-EB26F255C797}" srcOrd="3" destOrd="0" presId="urn:microsoft.com/office/officeart/2018/2/layout/IconCircleList"/>
    <dgm:cxn modelId="{BA7D2D1F-2223-4569-8AFB-D9CE4368DB19}" type="presParOf" srcId="{AE5F5BE2-FA49-4DDF-8AB5-1E3C256C1746}" destId="{34634CF9-4234-48AD-B78D-19B7F9216CCD}" srcOrd="1" destOrd="0" presId="urn:microsoft.com/office/officeart/2018/2/layout/IconCircleList"/>
    <dgm:cxn modelId="{17726D11-CE1C-49FF-BC75-5E7953CAA4A4}" type="presParOf" srcId="{AE5F5BE2-FA49-4DDF-8AB5-1E3C256C1746}" destId="{8B7F5667-CE78-4CCF-869A-CD8475FA306E}" srcOrd="2" destOrd="0" presId="urn:microsoft.com/office/officeart/2018/2/layout/IconCircleList"/>
    <dgm:cxn modelId="{0E68C977-D374-488A-A722-8B2B18A3DAC1}" type="presParOf" srcId="{8B7F5667-CE78-4CCF-869A-CD8475FA306E}" destId="{B3B53339-8E38-4334-BFA0-B467C7CFE643}" srcOrd="0" destOrd="0" presId="urn:microsoft.com/office/officeart/2018/2/layout/IconCircleList"/>
    <dgm:cxn modelId="{1C9D200F-8662-4DAC-8B7C-2B03F3CBB46E}" type="presParOf" srcId="{8B7F5667-CE78-4CCF-869A-CD8475FA306E}" destId="{5A183893-B31C-4EBD-A693-DC5AC9969650}" srcOrd="1" destOrd="0" presId="urn:microsoft.com/office/officeart/2018/2/layout/IconCircleList"/>
    <dgm:cxn modelId="{BB586101-2821-4319-AA65-9F90D8E15C95}" type="presParOf" srcId="{8B7F5667-CE78-4CCF-869A-CD8475FA306E}" destId="{87940063-FC6B-454C-8452-ABD3FABA4DFF}" srcOrd="2" destOrd="0" presId="urn:microsoft.com/office/officeart/2018/2/layout/IconCircleList"/>
    <dgm:cxn modelId="{DB2F0099-4E69-4965-BAC5-8E338A2A911D}" type="presParOf" srcId="{8B7F5667-CE78-4CCF-869A-CD8475FA306E}" destId="{7401C045-269B-4788-9D5F-7629D149796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49D1C7-DF1C-4373-9294-0017661F4C4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40DB9C-37A0-4CE5-BEDD-61E81186DF2F}">
      <dgm:prSet/>
      <dgm:spPr/>
      <dgm:t>
        <a:bodyPr/>
        <a:lstStyle/>
        <a:p>
          <a:r>
            <a:rPr lang="de-DE" b="1" i="1"/>
            <a:t>Flippi &amp; Flaps wirkt, </a:t>
          </a:r>
          <a:endParaRPr lang="en-US"/>
        </a:p>
      </dgm:t>
    </dgm:pt>
    <dgm:pt modelId="{6078F31F-8228-4A05-B9D1-F444A079C371}" type="parTrans" cxnId="{C7469F6B-70D0-4132-98E1-E7F387C3BB8A}">
      <dgm:prSet/>
      <dgm:spPr/>
      <dgm:t>
        <a:bodyPr/>
        <a:lstStyle/>
        <a:p>
          <a:endParaRPr lang="en-US"/>
        </a:p>
      </dgm:t>
    </dgm:pt>
    <dgm:pt modelId="{2A502858-1615-4915-A7A1-7AF9DC9852D9}" type="sibTrans" cxnId="{C7469F6B-70D0-4132-98E1-E7F387C3BB8A}">
      <dgm:prSet/>
      <dgm:spPr/>
      <dgm:t>
        <a:bodyPr/>
        <a:lstStyle/>
        <a:p>
          <a:endParaRPr lang="en-US"/>
        </a:p>
      </dgm:t>
    </dgm:pt>
    <dgm:pt modelId="{4D8332BA-4015-4D62-AC48-CDDDD5A0D5B6}">
      <dgm:prSet/>
      <dgm:spPr/>
      <dgm:t>
        <a:bodyPr/>
        <a:lstStyle/>
        <a:p>
          <a:r>
            <a:rPr lang="de-DE" b="1" i="1"/>
            <a:t>weil Kinder sich sicher fühlen</a:t>
          </a:r>
          <a:endParaRPr lang="en-US"/>
        </a:p>
      </dgm:t>
    </dgm:pt>
    <dgm:pt modelId="{A800A7C3-1550-43E9-AF6F-C9C31B541298}" type="parTrans" cxnId="{4492F47D-D0AC-45C6-A4A2-013D46E8F7F1}">
      <dgm:prSet/>
      <dgm:spPr/>
      <dgm:t>
        <a:bodyPr/>
        <a:lstStyle/>
        <a:p>
          <a:endParaRPr lang="en-US"/>
        </a:p>
      </dgm:t>
    </dgm:pt>
    <dgm:pt modelId="{1183A297-FB51-4371-A670-1196D62D8182}" type="sibTrans" cxnId="{4492F47D-D0AC-45C6-A4A2-013D46E8F7F1}">
      <dgm:prSet/>
      <dgm:spPr/>
      <dgm:t>
        <a:bodyPr/>
        <a:lstStyle/>
        <a:p>
          <a:endParaRPr lang="en-US"/>
        </a:p>
      </dgm:t>
    </dgm:pt>
    <dgm:pt modelId="{7E8697DD-1116-4638-A2D6-857612D270BC}" type="pres">
      <dgm:prSet presAssocID="{2A49D1C7-DF1C-4373-9294-0017661F4C48}" presName="diagram" presStyleCnt="0">
        <dgm:presLayoutVars>
          <dgm:dir/>
          <dgm:resizeHandles val="exact"/>
        </dgm:presLayoutVars>
      </dgm:prSet>
      <dgm:spPr/>
    </dgm:pt>
    <dgm:pt modelId="{C1A0B6EC-949A-40CD-ADC0-67E259563826}" type="pres">
      <dgm:prSet presAssocID="{4D40DB9C-37A0-4CE5-BEDD-61E81186DF2F}" presName="node" presStyleLbl="node1" presStyleIdx="0" presStyleCnt="2">
        <dgm:presLayoutVars>
          <dgm:bulletEnabled val="1"/>
        </dgm:presLayoutVars>
      </dgm:prSet>
      <dgm:spPr/>
    </dgm:pt>
    <dgm:pt modelId="{5B7C2181-C2BA-49BC-87D2-AA4CBF28155A}" type="pres">
      <dgm:prSet presAssocID="{2A502858-1615-4915-A7A1-7AF9DC9852D9}" presName="sibTrans" presStyleLbl="sibTrans2D1" presStyleIdx="0" presStyleCnt="1"/>
      <dgm:spPr/>
    </dgm:pt>
    <dgm:pt modelId="{B2D9E99F-12B1-4EF7-8381-26E55AC4E39A}" type="pres">
      <dgm:prSet presAssocID="{2A502858-1615-4915-A7A1-7AF9DC9852D9}" presName="connectorText" presStyleLbl="sibTrans2D1" presStyleIdx="0" presStyleCnt="1"/>
      <dgm:spPr/>
    </dgm:pt>
    <dgm:pt modelId="{AA7B53FC-2FCA-46C2-9410-1BC4CC4DBCF4}" type="pres">
      <dgm:prSet presAssocID="{4D8332BA-4015-4D62-AC48-CDDDD5A0D5B6}" presName="node" presStyleLbl="node1" presStyleIdx="1" presStyleCnt="2">
        <dgm:presLayoutVars>
          <dgm:bulletEnabled val="1"/>
        </dgm:presLayoutVars>
      </dgm:prSet>
      <dgm:spPr/>
    </dgm:pt>
  </dgm:ptLst>
  <dgm:cxnLst>
    <dgm:cxn modelId="{923BB906-560F-489A-9162-BF7AB4817722}" type="presOf" srcId="{2A502858-1615-4915-A7A1-7AF9DC9852D9}" destId="{B2D9E99F-12B1-4EF7-8381-26E55AC4E39A}" srcOrd="1" destOrd="0" presId="urn:microsoft.com/office/officeart/2005/8/layout/process5"/>
    <dgm:cxn modelId="{97ABEA37-900C-484A-B62B-21A638A0738C}" type="presOf" srcId="{2A49D1C7-DF1C-4373-9294-0017661F4C48}" destId="{7E8697DD-1116-4638-A2D6-857612D270BC}" srcOrd="0" destOrd="0" presId="urn:microsoft.com/office/officeart/2005/8/layout/process5"/>
    <dgm:cxn modelId="{C7C51663-8E05-4F8E-8B10-72E5FEF29A29}" type="presOf" srcId="{4D8332BA-4015-4D62-AC48-CDDDD5A0D5B6}" destId="{AA7B53FC-2FCA-46C2-9410-1BC4CC4DBCF4}" srcOrd="0" destOrd="0" presId="urn:microsoft.com/office/officeart/2005/8/layout/process5"/>
    <dgm:cxn modelId="{C7469F6B-70D0-4132-98E1-E7F387C3BB8A}" srcId="{2A49D1C7-DF1C-4373-9294-0017661F4C48}" destId="{4D40DB9C-37A0-4CE5-BEDD-61E81186DF2F}" srcOrd="0" destOrd="0" parTransId="{6078F31F-8228-4A05-B9D1-F444A079C371}" sibTransId="{2A502858-1615-4915-A7A1-7AF9DC9852D9}"/>
    <dgm:cxn modelId="{B5C78775-B86D-4DEF-A990-D4CB6706A95F}" type="presOf" srcId="{2A502858-1615-4915-A7A1-7AF9DC9852D9}" destId="{5B7C2181-C2BA-49BC-87D2-AA4CBF28155A}" srcOrd="0" destOrd="0" presId="urn:microsoft.com/office/officeart/2005/8/layout/process5"/>
    <dgm:cxn modelId="{4492F47D-D0AC-45C6-A4A2-013D46E8F7F1}" srcId="{2A49D1C7-DF1C-4373-9294-0017661F4C48}" destId="{4D8332BA-4015-4D62-AC48-CDDDD5A0D5B6}" srcOrd="1" destOrd="0" parTransId="{A800A7C3-1550-43E9-AF6F-C9C31B541298}" sibTransId="{1183A297-FB51-4371-A670-1196D62D8182}"/>
    <dgm:cxn modelId="{1C00938F-DD07-44DB-8E1B-490EF2D83DE8}" type="presOf" srcId="{4D40DB9C-37A0-4CE5-BEDD-61E81186DF2F}" destId="{C1A0B6EC-949A-40CD-ADC0-67E259563826}" srcOrd="0" destOrd="0" presId="urn:microsoft.com/office/officeart/2005/8/layout/process5"/>
    <dgm:cxn modelId="{FFADC049-3541-4509-9FFB-E593C6E04FC8}" type="presParOf" srcId="{7E8697DD-1116-4638-A2D6-857612D270BC}" destId="{C1A0B6EC-949A-40CD-ADC0-67E259563826}" srcOrd="0" destOrd="0" presId="urn:microsoft.com/office/officeart/2005/8/layout/process5"/>
    <dgm:cxn modelId="{D30B1473-34C9-48E2-AE1B-7FA9A0780FBB}" type="presParOf" srcId="{7E8697DD-1116-4638-A2D6-857612D270BC}" destId="{5B7C2181-C2BA-49BC-87D2-AA4CBF28155A}" srcOrd="1" destOrd="0" presId="urn:microsoft.com/office/officeart/2005/8/layout/process5"/>
    <dgm:cxn modelId="{2F11A802-E7EF-498F-9A1C-B51390697664}" type="presParOf" srcId="{5B7C2181-C2BA-49BC-87D2-AA4CBF28155A}" destId="{B2D9E99F-12B1-4EF7-8381-26E55AC4E39A}" srcOrd="0" destOrd="0" presId="urn:microsoft.com/office/officeart/2005/8/layout/process5"/>
    <dgm:cxn modelId="{BBBD71A1-A2A0-4269-A56B-B53160073852}" type="presParOf" srcId="{7E8697DD-1116-4638-A2D6-857612D270BC}" destId="{AA7B53FC-2FCA-46C2-9410-1BC4CC4DBCF4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CC1B4-2872-4F05-9999-F48130FF9291}">
      <dsp:nvSpPr>
        <dsp:cNvPr id="0" name=""/>
        <dsp:cNvSpPr/>
      </dsp:nvSpPr>
      <dsp:spPr>
        <a:xfrm>
          <a:off x="443088" y="134"/>
          <a:ext cx="1687194" cy="1012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Bewegung als Spiel &amp; Erlebnis</a:t>
          </a:r>
          <a:endParaRPr lang="en-US" sz="2000" b="1" kern="1200" dirty="0"/>
        </a:p>
      </dsp:txBody>
      <dsp:txXfrm>
        <a:off x="472738" y="29784"/>
        <a:ext cx="1627894" cy="953016"/>
      </dsp:txXfrm>
    </dsp:sp>
    <dsp:sp modelId="{DEE8D4D3-3798-42D3-A15F-6CBAE18CAABB}">
      <dsp:nvSpPr>
        <dsp:cNvPr id="0" name=""/>
        <dsp:cNvSpPr/>
      </dsp:nvSpPr>
      <dsp:spPr>
        <a:xfrm rot="21599785">
          <a:off x="2232655" y="297013"/>
          <a:ext cx="246623" cy="418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32655" y="380700"/>
        <a:ext cx="172636" cy="251054"/>
      </dsp:txXfrm>
    </dsp:sp>
    <dsp:sp modelId="{3DBABA74-EFB3-4718-B1BA-1C28058D77E7}">
      <dsp:nvSpPr>
        <dsp:cNvPr id="0" name=""/>
        <dsp:cNvSpPr/>
      </dsp:nvSpPr>
      <dsp:spPr>
        <a:xfrm>
          <a:off x="2595610" y="0"/>
          <a:ext cx="1687194" cy="1012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Lernen über </a:t>
          </a:r>
          <a:r>
            <a:rPr lang="de-DE" sz="2000" b="1" kern="1200" dirty="0"/>
            <a:t>Erfolgserleb- </a:t>
          </a:r>
          <a:r>
            <a:rPr lang="de-DE" sz="2000" b="1" kern="1200" dirty="0" err="1"/>
            <a:t>nisse</a:t>
          </a:r>
          <a:endParaRPr lang="en-US" sz="2000" kern="1200" dirty="0"/>
        </a:p>
      </dsp:txBody>
      <dsp:txXfrm>
        <a:off x="2625260" y="29650"/>
        <a:ext cx="1627894" cy="953016"/>
      </dsp:txXfrm>
    </dsp:sp>
    <dsp:sp modelId="{E7214FDB-BB19-42BF-9FA6-A6BDD21D141F}">
      <dsp:nvSpPr>
        <dsp:cNvPr id="0" name=""/>
        <dsp:cNvSpPr/>
      </dsp:nvSpPr>
      <dsp:spPr>
        <a:xfrm rot="180">
          <a:off x="4477378" y="297012"/>
          <a:ext cx="468746" cy="418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477378" y="380694"/>
        <a:ext cx="343219" cy="251054"/>
      </dsp:txXfrm>
    </dsp:sp>
    <dsp:sp modelId="{F4C3DF73-0836-44E2-8CA2-DEDA014B1D68}">
      <dsp:nvSpPr>
        <dsp:cNvPr id="0" name=""/>
        <dsp:cNvSpPr/>
      </dsp:nvSpPr>
      <dsp:spPr>
        <a:xfrm>
          <a:off x="5167232" y="134"/>
          <a:ext cx="1687194" cy="1012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Klare Strukturen geben </a:t>
          </a:r>
          <a:r>
            <a:rPr lang="de-DE" sz="2000" b="1" kern="1200" dirty="0"/>
            <a:t>Sicherheit</a:t>
          </a:r>
          <a:endParaRPr lang="en-US" sz="2000" kern="1200" dirty="0"/>
        </a:p>
      </dsp:txBody>
      <dsp:txXfrm>
        <a:off x="5196882" y="29784"/>
        <a:ext cx="1627894" cy="953016"/>
      </dsp:txXfrm>
    </dsp:sp>
    <dsp:sp modelId="{20F5C974-2301-4D6A-A23E-E5F248EB6100}">
      <dsp:nvSpPr>
        <dsp:cNvPr id="0" name=""/>
        <dsp:cNvSpPr/>
      </dsp:nvSpPr>
      <dsp:spPr>
        <a:xfrm rot="5400000">
          <a:off x="5831986" y="1130554"/>
          <a:ext cx="357685" cy="418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5885302" y="1160924"/>
        <a:ext cx="251054" cy="250380"/>
      </dsp:txXfrm>
    </dsp:sp>
    <dsp:sp modelId="{857A426D-4213-4022-BA13-61EE734EBC8F}">
      <dsp:nvSpPr>
        <dsp:cNvPr id="0" name=""/>
        <dsp:cNvSpPr/>
      </dsp:nvSpPr>
      <dsp:spPr>
        <a:xfrm>
          <a:off x="5167232" y="1687328"/>
          <a:ext cx="1687194" cy="1012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Gemeinschaft statt Vergleich</a:t>
          </a:r>
          <a:endParaRPr lang="en-US" sz="2100" kern="1200" dirty="0"/>
        </a:p>
      </dsp:txBody>
      <dsp:txXfrm>
        <a:off x="5196882" y="1716978"/>
        <a:ext cx="1627894" cy="95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83C68-4465-4AE8-AD5B-B363A8D14B6B}">
      <dsp:nvSpPr>
        <dsp:cNvPr id="0" name=""/>
        <dsp:cNvSpPr/>
      </dsp:nvSpPr>
      <dsp:spPr>
        <a:xfrm>
          <a:off x="0" y="196531"/>
          <a:ext cx="6298324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/>
            <a:t>Was Kinder wirklich brauchen:</a:t>
          </a:r>
          <a:endParaRPr lang="en-US" sz="3800" kern="1200"/>
        </a:p>
      </dsp:txBody>
      <dsp:txXfrm>
        <a:off x="42322" y="238853"/>
        <a:ext cx="6213680" cy="782326"/>
      </dsp:txXfrm>
    </dsp:sp>
    <dsp:sp modelId="{B23EF59A-A6E7-4E1B-BDFC-F0C34DFB6492}">
      <dsp:nvSpPr>
        <dsp:cNvPr id="0" name=""/>
        <dsp:cNvSpPr/>
      </dsp:nvSpPr>
      <dsp:spPr>
        <a:xfrm>
          <a:off x="0" y="1063501"/>
          <a:ext cx="6298324" cy="184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7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000" kern="1200"/>
            <a:t>Orientierung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000" kern="1200"/>
            <a:t>Wiederholung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000" kern="1200"/>
            <a:t>Mitbestimmung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3000" kern="1200"/>
            <a:t>Erfolg statt Bewertung</a:t>
          </a:r>
          <a:endParaRPr lang="en-US" sz="3000" kern="1200"/>
        </a:p>
      </dsp:txBody>
      <dsp:txXfrm>
        <a:off x="0" y="1063501"/>
        <a:ext cx="6298324" cy="1848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DA2F2-F936-4107-9D93-AB2DF8841FED}">
      <dsp:nvSpPr>
        <dsp:cNvPr id="0" name=""/>
        <dsp:cNvSpPr/>
      </dsp:nvSpPr>
      <dsp:spPr>
        <a:xfrm>
          <a:off x="190669" y="301570"/>
          <a:ext cx="655390" cy="6553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17413-1B76-4513-8B83-9E280DE064C5}">
      <dsp:nvSpPr>
        <dsp:cNvPr id="0" name=""/>
        <dsp:cNvSpPr/>
      </dsp:nvSpPr>
      <dsp:spPr>
        <a:xfrm>
          <a:off x="328301" y="439202"/>
          <a:ext cx="380126" cy="380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1E198-2A1D-46D2-B565-98F0511F1491}">
      <dsp:nvSpPr>
        <dsp:cNvPr id="0" name=""/>
        <dsp:cNvSpPr/>
      </dsp:nvSpPr>
      <dsp:spPr>
        <a:xfrm>
          <a:off x="986500" y="301570"/>
          <a:ext cx="1544848" cy="6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1" kern="1200" dirty="0"/>
            <a:t>Einsatz in Schule, AG &amp; Verein</a:t>
          </a:r>
          <a:endParaRPr lang="en-US" sz="1600" b="1" i="1" kern="1200" dirty="0"/>
        </a:p>
      </dsp:txBody>
      <dsp:txXfrm>
        <a:off x="986500" y="301570"/>
        <a:ext cx="1544848" cy="655390"/>
      </dsp:txXfrm>
    </dsp:sp>
    <dsp:sp modelId="{C42BF193-B273-4FCC-A556-3BC27198D98E}">
      <dsp:nvSpPr>
        <dsp:cNvPr id="0" name=""/>
        <dsp:cNvSpPr/>
      </dsp:nvSpPr>
      <dsp:spPr>
        <a:xfrm>
          <a:off x="2800526" y="301570"/>
          <a:ext cx="655390" cy="6553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A9EAD-102F-4C5E-A003-3FC83F2EA95C}">
      <dsp:nvSpPr>
        <dsp:cNvPr id="0" name=""/>
        <dsp:cNvSpPr/>
      </dsp:nvSpPr>
      <dsp:spPr>
        <a:xfrm>
          <a:off x="2938158" y="439202"/>
          <a:ext cx="380126" cy="380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8BDDE-97D7-4444-AFC9-4D066C1EC039}">
      <dsp:nvSpPr>
        <dsp:cNvPr id="0" name=""/>
        <dsp:cNvSpPr/>
      </dsp:nvSpPr>
      <dsp:spPr>
        <a:xfrm>
          <a:off x="3596357" y="301570"/>
          <a:ext cx="1544848" cy="6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1" kern="1200" dirty="0"/>
            <a:t>Zusammenarbeit mit Lehrkräften</a:t>
          </a:r>
          <a:endParaRPr lang="en-US" sz="1600" b="1" i="1" kern="1200" dirty="0"/>
        </a:p>
      </dsp:txBody>
      <dsp:txXfrm>
        <a:off x="3596357" y="301570"/>
        <a:ext cx="1544848" cy="655390"/>
      </dsp:txXfrm>
    </dsp:sp>
    <dsp:sp modelId="{99D1F1C5-B316-426F-A950-73F7D67B0627}">
      <dsp:nvSpPr>
        <dsp:cNvPr id="0" name=""/>
        <dsp:cNvSpPr/>
      </dsp:nvSpPr>
      <dsp:spPr>
        <a:xfrm>
          <a:off x="5410384" y="301570"/>
          <a:ext cx="655390" cy="6553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6B337-A4BE-4BA2-9758-2DCCE9EB069F}">
      <dsp:nvSpPr>
        <dsp:cNvPr id="0" name=""/>
        <dsp:cNvSpPr/>
      </dsp:nvSpPr>
      <dsp:spPr>
        <a:xfrm>
          <a:off x="5548016" y="439202"/>
          <a:ext cx="380126" cy="380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70555-BC86-42DC-B820-DA5775D9D89A}">
      <dsp:nvSpPr>
        <dsp:cNvPr id="0" name=""/>
        <dsp:cNvSpPr/>
      </dsp:nvSpPr>
      <dsp:spPr>
        <a:xfrm>
          <a:off x="6206215" y="301570"/>
          <a:ext cx="1544848" cy="6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Unterstützung durch Schülermentor*innen</a:t>
          </a:r>
          <a:endParaRPr lang="en-US" sz="1600" b="1" kern="1200" dirty="0"/>
        </a:p>
      </dsp:txBody>
      <dsp:txXfrm>
        <a:off x="6206215" y="301570"/>
        <a:ext cx="1544848" cy="655390"/>
      </dsp:txXfrm>
    </dsp:sp>
    <dsp:sp modelId="{8CE909DF-2848-4437-A2F5-18A0995FDE66}">
      <dsp:nvSpPr>
        <dsp:cNvPr id="0" name=""/>
        <dsp:cNvSpPr/>
      </dsp:nvSpPr>
      <dsp:spPr>
        <a:xfrm>
          <a:off x="190669" y="1348968"/>
          <a:ext cx="655390" cy="6553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93C61-938C-487A-82ED-FAB460B8C5E7}">
      <dsp:nvSpPr>
        <dsp:cNvPr id="0" name=""/>
        <dsp:cNvSpPr/>
      </dsp:nvSpPr>
      <dsp:spPr>
        <a:xfrm>
          <a:off x="328301" y="1486600"/>
          <a:ext cx="380126" cy="380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49627-AAB5-48B4-91FB-349D9D153766}">
      <dsp:nvSpPr>
        <dsp:cNvPr id="0" name=""/>
        <dsp:cNvSpPr/>
      </dsp:nvSpPr>
      <dsp:spPr>
        <a:xfrm>
          <a:off x="986500" y="1348968"/>
          <a:ext cx="1544848" cy="6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Motivation durch </a:t>
          </a:r>
          <a:r>
            <a:rPr lang="de-DE" sz="1500" b="1" kern="1200" dirty="0"/>
            <a:t>Mitmachabzeichen</a:t>
          </a:r>
          <a:endParaRPr lang="en-US" sz="1500" kern="1200" dirty="0"/>
        </a:p>
      </dsp:txBody>
      <dsp:txXfrm>
        <a:off x="986500" y="1348968"/>
        <a:ext cx="1544848" cy="655390"/>
      </dsp:txXfrm>
    </dsp:sp>
    <dsp:sp modelId="{945DE2AD-AAE1-4933-8431-35FF7DA03F28}">
      <dsp:nvSpPr>
        <dsp:cNvPr id="0" name=""/>
        <dsp:cNvSpPr/>
      </dsp:nvSpPr>
      <dsp:spPr>
        <a:xfrm>
          <a:off x="2800526" y="1348968"/>
          <a:ext cx="655390" cy="6553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DBFAA-BBC7-47D7-81C2-01971F0DB3E6}">
      <dsp:nvSpPr>
        <dsp:cNvPr id="0" name=""/>
        <dsp:cNvSpPr/>
      </dsp:nvSpPr>
      <dsp:spPr>
        <a:xfrm>
          <a:off x="2938158" y="1486600"/>
          <a:ext cx="380126" cy="380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2818C-A437-4E58-8198-2B40B0C1A07B}">
      <dsp:nvSpPr>
        <dsp:cNvPr id="0" name=""/>
        <dsp:cNvSpPr/>
      </dsp:nvSpPr>
      <dsp:spPr>
        <a:xfrm>
          <a:off x="3596357" y="1348968"/>
          <a:ext cx="1544848" cy="65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Begleitung durch </a:t>
          </a:r>
          <a:r>
            <a:rPr lang="de-DE" sz="1500" b="1" kern="1200"/>
            <a:t>Verband &amp; Fortbildungen</a:t>
          </a:r>
          <a:endParaRPr lang="en-US" sz="1500" kern="1200"/>
        </a:p>
      </dsp:txBody>
      <dsp:txXfrm>
        <a:off x="3596357" y="1348968"/>
        <a:ext cx="1544848" cy="655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17A15-3A24-4687-BC81-6998A90940B4}">
      <dsp:nvSpPr>
        <dsp:cNvPr id="0" name=""/>
        <dsp:cNvSpPr/>
      </dsp:nvSpPr>
      <dsp:spPr>
        <a:xfrm>
          <a:off x="231397" y="704362"/>
          <a:ext cx="1162872" cy="1162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7E9DE-3F9F-4808-983D-11AEE30D93E7}">
      <dsp:nvSpPr>
        <dsp:cNvPr id="0" name=""/>
        <dsp:cNvSpPr/>
      </dsp:nvSpPr>
      <dsp:spPr>
        <a:xfrm>
          <a:off x="475600" y="948565"/>
          <a:ext cx="674466" cy="6744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1DD63-5F2B-4D05-847F-5CC437D7E468}">
      <dsp:nvSpPr>
        <dsp:cNvPr id="0" name=""/>
        <dsp:cNvSpPr/>
      </dsp:nvSpPr>
      <dsp:spPr>
        <a:xfrm>
          <a:off x="1643456" y="704362"/>
          <a:ext cx="2741056" cy="116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Keine Vorkenntnisse nötig</a:t>
          </a:r>
          <a:endParaRPr lang="en-US" sz="2400" b="1" kern="1200" dirty="0"/>
        </a:p>
      </dsp:txBody>
      <dsp:txXfrm>
        <a:off x="1643456" y="704362"/>
        <a:ext cx="2741056" cy="1162872"/>
      </dsp:txXfrm>
    </dsp:sp>
    <dsp:sp modelId="{3406F96F-C626-4EE0-B03A-E77A6DA9C08D}">
      <dsp:nvSpPr>
        <dsp:cNvPr id="0" name=""/>
        <dsp:cNvSpPr/>
      </dsp:nvSpPr>
      <dsp:spPr>
        <a:xfrm>
          <a:off x="4862121" y="704362"/>
          <a:ext cx="1162872" cy="1162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CCA63-7E1B-4FE0-A83F-24F3C8E37994}">
      <dsp:nvSpPr>
        <dsp:cNvPr id="0" name=""/>
        <dsp:cNvSpPr/>
      </dsp:nvSpPr>
      <dsp:spPr>
        <a:xfrm>
          <a:off x="5106324" y="948565"/>
          <a:ext cx="674466" cy="6744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64C36-1921-4276-BB4D-FFC31BB45D9B}">
      <dsp:nvSpPr>
        <dsp:cNvPr id="0" name=""/>
        <dsp:cNvSpPr/>
      </dsp:nvSpPr>
      <dsp:spPr>
        <a:xfrm>
          <a:off x="6274181" y="704362"/>
          <a:ext cx="2741056" cy="116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Unterschiedliche Gruppen möglich</a:t>
          </a:r>
          <a:endParaRPr lang="en-US" sz="2400" b="1" kern="1200" dirty="0"/>
        </a:p>
      </dsp:txBody>
      <dsp:txXfrm>
        <a:off x="6274181" y="704362"/>
        <a:ext cx="2741056" cy="1162872"/>
      </dsp:txXfrm>
    </dsp:sp>
    <dsp:sp modelId="{68A1D396-81B5-4B6D-802A-74E5B1455CC2}">
      <dsp:nvSpPr>
        <dsp:cNvPr id="0" name=""/>
        <dsp:cNvSpPr/>
      </dsp:nvSpPr>
      <dsp:spPr>
        <a:xfrm>
          <a:off x="231397" y="2632126"/>
          <a:ext cx="1162872" cy="1162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10977-3F0C-40A5-BF4F-B9EF8AC6CE3F}">
      <dsp:nvSpPr>
        <dsp:cNvPr id="0" name=""/>
        <dsp:cNvSpPr/>
      </dsp:nvSpPr>
      <dsp:spPr>
        <a:xfrm>
          <a:off x="475600" y="2876329"/>
          <a:ext cx="674466" cy="6744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5CF77-4572-4270-9EA2-AEAD850D6C40}">
      <dsp:nvSpPr>
        <dsp:cNvPr id="0" name=""/>
        <dsp:cNvSpPr/>
      </dsp:nvSpPr>
      <dsp:spPr>
        <a:xfrm>
          <a:off x="1643456" y="2632126"/>
          <a:ext cx="2741056" cy="116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Sanfter Übergang Schule → Verein</a:t>
          </a:r>
          <a:endParaRPr lang="en-US" sz="2400" b="1" kern="1200" dirty="0"/>
        </a:p>
      </dsp:txBody>
      <dsp:txXfrm>
        <a:off x="1643456" y="2632126"/>
        <a:ext cx="2741056" cy="1162872"/>
      </dsp:txXfrm>
    </dsp:sp>
    <dsp:sp modelId="{7E31FF79-4961-4637-9FDC-5D76CD7793D3}">
      <dsp:nvSpPr>
        <dsp:cNvPr id="0" name=""/>
        <dsp:cNvSpPr/>
      </dsp:nvSpPr>
      <dsp:spPr>
        <a:xfrm>
          <a:off x="4862121" y="2632126"/>
          <a:ext cx="1162872" cy="116287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C8019-36B6-414B-BDB8-4688668E03B3}">
      <dsp:nvSpPr>
        <dsp:cNvPr id="0" name=""/>
        <dsp:cNvSpPr/>
      </dsp:nvSpPr>
      <dsp:spPr>
        <a:xfrm>
          <a:off x="5106324" y="2876329"/>
          <a:ext cx="674466" cy="6744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A616F-F816-4ADE-8D21-25E70CDD18EA}">
      <dsp:nvSpPr>
        <dsp:cNvPr id="0" name=""/>
        <dsp:cNvSpPr/>
      </dsp:nvSpPr>
      <dsp:spPr>
        <a:xfrm>
          <a:off x="6274181" y="2632126"/>
          <a:ext cx="2741056" cy="116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Freude an Bewegung im Mittelpunkt</a:t>
          </a:r>
          <a:endParaRPr lang="en-US" sz="2400" b="1" kern="1200" dirty="0"/>
        </a:p>
      </dsp:txBody>
      <dsp:txXfrm>
        <a:off x="6274181" y="2632126"/>
        <a:ext cx="2741056" cy="1162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80BAF-0C43-404F-822A-EA1914398F4A}">
      <dsp:nvSpPr>
        <dsp:cNvPr id="0" name=""/>
        <dsp:cNvSpPr/>
      </dsp:nvSpPr>
      <dsp:spPr>
        <a:xfrm>
          <a:off x="7293566" y="1520700"/>
          <a:ext cx="2182803" cy="2182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52BF0-5386-43A4-9697-B843FC850463}">
      <dsp:nvSpPr>
        <dsp:cNvPr id="0" name=""/>
        <dsp:cNvSpPr/>
      </dsp:nvSpPr>
      <dsp:spPr>
        <a:xfrm>
          <a:off x="7366576" y="1593477"/>
          <a:ext cx="2037720" cy="203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Freude an Bewegung</a:t>
          </a:r>
          <a:endParaRPr lang="en-US" sz="2000" b="1" kern="1200" dirty="0"/>
        </a:p>
      </dsp:txBody>
      <dsp:txXfrm>
        <a:off x="7657679" y="1884583"/>
        <a:ext cx="1455514" cy="1455149"/>
      </dsp:txXfrm>
    </dsp:sp>
    <dsp:sp modelId="{637E7D53-DE16-48A5-B252-8006B6A99F17}">
      <dsp:nvSpPr>
        <dsp:cNvPr id="0" name=""/>
        <dsp:cNvSpPr/>
      </dsp:nvSpPr>
      <dsp:spPr>
        <a:xfrm rot="2700000">
          <a:off x="5028375" y="1520546"/>
          <a:ext cx="2182839" cy="218283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09685-C699-40C5-8CBA-CD72E0F327FB}">
      <dsp:nvSpPr>
        <dsp:cNvPr id="0" name=""/>
        <dsp:cNvSpPr/>
      </dsp:nvSpPr>
      <dsp:spPr>
        <a:xfrm>
          <a:off x="5110763" y="1593477"/>
          <a:ext cx="2037720" cy="203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Selbstvertrauen &amp; Mut</a:t>
          </a:r>
          <a:endParaRPr lang="en-US" sz="2000" b="1" kern="1200" dirty="0"/>
        </a:p>
      </dsp:txBody>
      <dsp:txXfrm>
        <a:off x="5401866" y="1884583"/>
        <a:ext cx="1455514" cy="1455149"/>
      </dsp:txXfrm>
    </dsp:sp>
    <dsp:sp modelId="{2AAE65F7-59D4-4CD7-AAA3-F6EE4C9CC31A}">
      <dsp:nvSpPr>
        <dsp:cNvPr id="0" name=""/>
        <dsp:cNvSpPr/>
      </dsp:nvSpPr>
      <dsp:spPr>
        <a:xfrm rot="2700000">
          <a:off x="2781922" y="1520546"/>
          <a:ext cx="2182839" cy="218283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6369B-1B95-45AC-9157-4FB9B18BB161}">
      <dsp:nvSpPr>
        <dsp:cNvPr id="0" name=""/>
        <dsp:cNvSpPr/>
      </dsp:nvSpPr>
      <dsp:spPr>
        <a:xfrm>
          <a:off x="2854950" y="1593477"/>
          <a:ext cx="2037720" cy="203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Teamfähig-</a:t>
          </a:r>
          <a:r>
            <a:rPr lang="de-DE" sz="2000" b="1" kern="1200" dirty="0" err="1"/>
            <a:t>keit</a:t>
          </a:r>
          <a:r>
            <a:rPr lang="de-DE" sz="2000" b="1" kern="1200" dirty="0"/>
            <a:t> &amp; Rücksicht-</a:t>
          </a:r>
          <a:r>
            <a:rPr lang="de-DE" sz="2000" b="1" kern="1200" dirty="0" err="1"/>
            <a:t>nahme</a:t>
          </a:r>
          <a:endParaRPr lang="en-US" sz="2000" b="1" kern="1200" dirty="0"/>
        </a:p>
      </dsp:txBody>
      <dsp:txXfrm>
        <a:off x="3146053" y="1884583"/>
        <a:ext cx="1455514" cy="1455149"/>
      </dsp:txXfrm>
    </dsp:sp>
    <dsp:sp modelId="{AF0BB05A-8E9A-4700-8C74-60C900A168B3}">
      <dsp:nvSpPr>
        <dsp:cNvPr id="0" name=""/>
        <dsp:cNvSpPr/>
      </dsp:nvSpPr>
      <dsp:spPr>
        <a:xfrm rot="2700000">
          <a:off x="526109" y="1520546"/>
          <a:ext cx="2182839" cy="218283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653D4-7F40-4F43-9F01-72521BBF029E}">
      <dsp:nvSpPr>
        <dsp:cNvPr id="0" name=""/>
        <dsp:cNvSpPr/>
      </dsp:nvSpPr>
      <dsp:spPr>
        <a:xfrm>
          <a:off x="599136" y="1593477"/>
          <a:ext cx="2037720" cy="2037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Körpergefühl &amp; </a:t>
          </a:r>
          <a:r>
            <a:rPr lang="de-DE" sz="2000" b="1" kern="1200" dirty="0" err="1"/>
            <a:t>Bewegungs</a:t>
          </a:r>
          <a:r>
            <a:rPr lang="de-DE" sz="2000" b="1" kern="1200" dirty="0"/>
            <a:t> </a:t>
          </a:r>
          <a:r>
            <a:rPr lang="de-DE" sz="2000" b="1" kern="1200" dirty="0" err="1"/>
            <a:t>sicherheit</a:t>
          </a:r>
          <a:endParaRPr lang="en-US" sz="2000" b="1" kern="1200" dirty="0"/>
        </a:p>
      </dsp:txBody>
      <dsp:txXfrm>
        <a:off x="890239" y="1884583"/>
        <a:ext cx="1455514" cy="1455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403F2-CB7F-4330-9120-D2334E7477C9}">
      <dsp:nvSpPr>
        <dsp:cNvPr id="0" name=""/>
        <dsp:cNvSpPr/>
      </dsp:nvSpPr>
      <dsp:spPr>
        <a:xfrm>
          <a:off x="140528" y="1290619"/>
          <a:ext cx="1127548" cy="112754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5A8DA-29D1-45D9-A63B-882A9AC218B2}">
      <dsp:nvSpPr>
        <dsp:cNvPr id="0" name=""/>
        <dsp:cNvSpPr/>
      </dsp:nvSpPr>
      <dsp:spPr>
        <a:xfrm>
          <a:off x="377314" y="1527404"/>
          <a:ext cx="653978" cy="653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4348C-8778-45C2-AB9F-EB26F255C797}">
      <dsp:nvSpPr>
        <dsp:cNvPr id="0" name=""/>
        <dsp:cNvSpPr/>
      </dsp:nvSpPr>
      <dsp:spPr>
        <a:xfrm>
          <a:off x="1509695" y="1290619"/>
          <a:ext cx="2657792" cy="112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Bewegung ist der Einstieg-</a:t>
          </a:r>
          <a:endParaRPr lang="en-US" sz="3600" kern="1200" dirty="0"/>
        </a:p>
      </dsp:txBody>
      <dsp:txXfrm>
        <a:off x="1509695" y="1290619"/>
        <a:ext cx="2657792" cy="1127548"/>
      </dsp:txXfrm>
    </dsp:sp>
    <dsp:sp modelId="{B3B53339-8E38-4334-BFA0-B467C7CFE643}">
      <dsp:nvSpPr>
        <dsp:cNvPr id="0" name=""/>
        <dsp:cNvSpPr/>
      </dsp:nvSpPr>
      <dsp:spPr>
        <a:xfrm>
          <a:off x="4630588" y="1290619"/>
          <a:ext cx="1127548" cy="112754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83893-B31C-4EBD-A693-DC5AC9969650}">
      <dsp:nvSpPr>
        <dsp:cNvPr id="0" name=""/>
        <dsp:cNvSpPr/>
      </dsp:nvSpPr>
      <dsp:spPr>
        <a:xfrm>
          <a:off x="4867373" y="1527404"/>
          <a:ext cx="653978" cy="653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1C045-269B-4788-9D5F-7629D1497967}">
      <dsp:nvSpPr>
        <dsp:cNvPr id="0" name=""/>
        <dsp:cNvSpPr/>
      </dsp:nvSpPr>
      <dsp:spPr>
        <a:xfrm>
          <a:off x="5999754" y="1290619"/>
          <a:ext cx="2657792" cy="112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Beziehung ist das Ziel </a:t>
          </a:r>
          <a:endParaRPr lang="en-US" sz="3200" kern="1200" dirty="0"/>
        </a:p>
      </dsp:txBody>
      <dsp:txXfrm>
        <a:off x="5999754" y="1290619"/>
        <a:ext cx="2657792" cy="11275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0B6EC-949A-40CD-ADC0-67E259563826}">
      <dsp:nvSpPr>
        <dsp:cNvPr id="0" name=""/>
        <dsp:cNvSpPr/>
      </dsp:nvSpPr>
      <dsp:spPr>
        <a:xfrm>
          <a:off x="1372" y="122383"/>
          <a:ext cx="2926301" cy="1755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i="1" kern="1200"/>
            <a:t>Flippi &amp; Flaps wirkt, </a:t>
          </a:r>
          <a:endParaRPr lang="en-US" sz="3600" kern="1200"/>
        </a:p>
      </dsp:txBody>
      <dsp:txXfrm>
        <a:off x="52797" y="173808"/>
        <a:ext cx="2823451" cy="1652931"/>
      </dsp:txXfrm>
    </dsp:sp>
    <dsp:sp modelId="{5B7C2181-C2BA-49BC-87D2-AA4CBF28155A}">
      <dsp:nvSpPr>
        <dsp:cNvPr id="0" name=""/>
        <dsp:cNvSpPr/>
      </dsp:nvSpPr>
      <dsp:spPr>
        <a:xfrm>
          <a:off x="3185188" y="637412"/>
          <a:ext cx="620375" cy="725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185188" y="782556"/>
        <a:ext cx="434263" cy="435434"/>
      </dsp:txXfrm>
    </dsp:sp>
    <dsp:sp modelId="{AA7B53FC-2FCA-46C2-9410-1BC4CC4DBCF4}">
      <dsp:nvSpPr>
        <dsp:cNvPr id="0" name=""/>
        <dsp:cNvSpPr/>
      </dsp:nvSpPr>
      <dsp:spPr>
        <a:xfrm>
          <a:off x="4098194" y="122383"/>
          <a:ext cx="2926301" cy="1755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i="1" kern="1200"/>
            <a:t>weil Kinder sich sicher fühlen</a:t>
          </a:r>
          <a:endParaRPr lang="en-US" sz="3600" kern="1200"/>
        </a:p>
      </dsp:txBody>
      <dsp:txXfrm>
        <a:off x="4149619" y="173808"/>
        <a:ext cx="2823451" cy="1652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1049-AECC-43F8-8E2B-851DE00088C2}" type="datetimeFigureOut">
              <a:rPr lang="de-DE" smtClean="0"/>
              <a:t>17.02.2026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B3377-A9FB-4461-BC99-DB9A769442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36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AFA2E-116C-3804-9534-52254B70A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54D7D2-3A64-911D-FD49-B97C91DC4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1EA770-3ED2-B3AA-E78A-956676ADE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„Ich möchte euch heute zeigen, wie </a:t>
            </a:r>
            <a:r>
              <a:rPr lang="de-DE" dirty="0" err="1"/>
              <a:t>Flippi</a:t>
            </a:r>
            <a:r>
              <a:rPr lang="de-DE" dirty="0"/>
              <a:t> &amp; Flaps konkret im Alltag funktioniert – im Sportunterricht, in AGs und im Verein. Alles, was ihr seht, ist in der Praxis erprobt.“</a:t>
            </a:r>
          </a:p>
          <a:p>
            <a:r>
              <a:rPr lang="de-DE" b="1" dirty="0"/>
              <a:t>Titel: 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„Ich möchte heute zeigen, wie </a:t>
            </a:r>
            <a:r>
              <a:rPr lang="de-DE" dirty="0" err="1"/>
              <a:t>Flippi</a:t>
            </a:r>
            <a:r>
              <a:rPr lang="de-DE" dirty="0"/>
              <a:t> &amp; Flaps ganz konkret im Alltag funktioniert. Alles, was ich vorstelle, ist pädagogisch entwickelt und praktisch erprobt – im Unterricht, in AGs und in der Zusammenarbeit mit Vereinen.“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AF8BF9-2279-BC2C-7079-8D81B2C1B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28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BC84D-FD46-4E9D-9883-A960CCC83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C413CB9-5AA9-E32C-C829-BE099CB06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D94BEFB-FEC1-02F5-CD3C-88532B39D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Wirkung über den Sport hinaus</a:t>
            </a:r>
          </a:p>
          <a:p>
            <a:r>
              <a:rPr lang="de-DE" b="1" dirty="0"/>
              <a:t>Was Kinder mitnehmen</a:t>
            </a:r>
          </a:p>
          <a:p>
            <a:r>
              <a:rPr lang="de-DE" dirty="0"/>
              <a:t>Körpergefühl &amp; Bewegungssicherheit</a:t>
            </a:r>
          </a:p>
          <a:p>
            <a:r>
              <a:rPr lang="de-DE" dirty="0"/>
              <a:t>Teamfähigkeit &amp; Rücksichtnahme</a:t>
            </a:r>
          </a:p>
          <a:p>
            <a:r>
              <a:rPr lang="de-DE" dirty="0"/>
              <a:t>Selbstvertrauen &amp; Mut</a:t>
            </a:r>
          </a:p>
          <a:p>
            <a:r>
              <a:rPr lang="de-DE" dirty="0"/>
              <a:t>Freude an Bewegung</a:t>
            </a:r>
            <a:endParaRPr lang="de-DE" b="1" dirty="0"/>
          </a:p>
          <a:p>
            <a:r>
              <a:rPr lang="de-DE" b="1" dirty="0"/>
              <a:t>Wirkung über den Sport hinaus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„Die Kinder nehmen mehr mit als Bewegung. Sie gewinnen Selbstvertrauen, lernen im Team zu arbeiten und entwickeln Freude an gemeinsamer Aktivität.“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F23501-7591-07AB-8EF0-2B3C0E6DD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78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2B19-4FA1-1391-7E9A-257E93263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F1048D-273D-6D61-D265-C8A097A9D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ECB66D-15F1-509E-BEE2-1CD9CB3AF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„Was Albert vorgestellt hat, funktioniert in der Praxis. </a:t>
            </a:r>
            <a:r>
              <a:rPr lang="de-DE" dirty="0" err="1"/>
              <a:t>Flippi</a:t>
            </a:r>
            <a:r>
              <a:rPr lang="de-DE" dirty="0"/>
              <a:t> &amp; Flaps ist kein theoretisches Konzept – es lebt vom Tun.“</a:t>
            </a:r>
          </a:p>
          <a:p>
            <a:r>
              <a:rPr lang="de-DE" b="1" dirty="0"/>
              <a:t>Zusammenspiel aller Ebenen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Flippi</a:t>
            </a:r>
            <a:r>
              <a:rPr lang="de-DE" dirty="0"/>
              <a:t> &amp; Flaps funktioniert, weil Schule, Verein und Verband zusammenspielen. Pädagogik, Praxis und Struktur greifen ineinander.“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8E4348-4CE3-204A-AA36-1B8974244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95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BD536-E11E-6097-EF5D-367425B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1975CE-2C45-DA5F-FDE6-95C4E75FA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ED5CFC6-8D28-3933-EEF1-F03464C2D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Abschluss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Flippi</a:t>
            </a:r>
            <a:r>
              <a:rPr lang="de-DE" dirty="0"/>
              <a:t> &amp; Flaps wirkt, weil Kinder sich sicher fühlen, ernst genommen werden und Freude an Bewegung entwickeln. Genau das ist unser pädagogischer Anspruch.“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8B8D0F-31A0-9CD8-3031-3C3014DDF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5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57F5-4604-4AF3-821F-23A96DB12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172142-1B7A-C213-414A-C39C3CF0C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9B3AC52-D272-2142-7391-945D940E6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Abschluss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Flippi</a:t>
            </a:r>
            <a:r>
              <a:rPr lang="de-DE" dirty="0"/>
              <a:t> &amp; Flaps wirkt, weil Kinder sich sicher fühlen, ernst genommen werden und Freude an Bewegung entwickeln. Genau das ist unser pädagogischer Anspruch.“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9A0CB9-5D98-5D37-BDFE-C2F72FEF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3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A97A-A35B-9A89-0DDA-852F76E6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4D951E-EE4F-6553-B139-CF2483698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8D31714-F067-8C20-75AE-0F12964FF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„Was Albert vorgestellt hat, funktioniert in der Praxis. </a:t>
            </a:r>
            <a:r>
              <a:rPr lang="de-DE" dirty="0" err="1"/>
              <a:t>Flippi</a:t>
            </a:r>
            <a:r>
              <a:rPr lang="de-DE" dirty="0"/>
              <a:t> &amp; Flaps ist kein theoretisches Konzept – es lebt vom Tun.“</a:t>
            </a:r>
          </a:p>
          <a:p>
            <a:r>
              <a:rPr lang="de-DE" b="1" dirty="0"/>
              <a:t>Zusammenspiel aller Ebenen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Flippi</a:t>
            </a:r>
            <a:r>
              <a:rPr lang="de-DE" dirty="0"/>
              <a:t> &amp; Flaps funktioniert, weil Schule, Verein und Verband zusammenspielen. Pädagogik, Praxis und Struktur greifen ineinander.“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24A74-4352-3065-51BD-E123953DF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70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E6229-40E3-EA11-43A9-9E796E3EB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E9EC38-F4C8-C3BB-D374-F8604B866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E09214-4C6C-5F8E-AD40-0BBB62920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„Kinder lernen am besten, wenn sie sich sicher fühlen. Deshalb arbeiten wir mit festen Ritualen, klaren Regeln und spielerischen Aufgaben – ohne Leistungsdruck.“</a:t>
            </a:r>
          </a:p>
          <a:p>
            <a:r>
              <a:rPr lang="de-DE" b="1" dirty="0"/>
              <a:t>Pädagogische Grundidee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„Kinder lernen am besten, wenn sie sich sicher fühlen. Deshalb ist </a:t>
            </a:r>
            <a:r>
              <a:rPr lang="de-DE" dirty="0" err="1"/>
              <a:t>Flippi</a:t>
            </a:r>
            <a:r>
              <a:rPr lang="de-DE" dirty="0"/>
              <a:t> &amp; Flaps spielerisch aufgebaut, klar strukturiert und ohne Leistungsdruck. Bewegung wird als positives Erlebnis erfahren – nicht als Bewertung.“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019E38-AE21-F16A-7C84-B47ADDBDF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33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D34D0-C65F-43EE-283D-F6927868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E51A46-1D94-C22B-1AFA-960EEC2B0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7F43295-4B82-63F8-BB74-EE64679FF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Flippi</a:t>
            </a:r>
            <a:r>
              <a:rPr lang="de-DE" dirty="0"/>
              <a:t> &amp; Flaps gibt Kindern Orientierung. Sie wissen, was kommt, was erlaubt ist und was sie können. Das schafft Vertrauen – und genau daraus entsteht Lernbereitschaft.</a:t>
            </a:r>
          </a:p>
          <a:p>
            <a:r>
              <a:rPr lang="de-DE" b="1" dirty="0"/>
              <a:t>Was Kinder wirklich brauchen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„Kinder brauchen Orientierung und Wiederholung. Sie müssen wissen, was passiert und was von ihnen erwartet wird. Gleichzeitig ist es wichtig, dass sie mitbestimmen dürfen und Zeit bekommen, Dinge auszuprobieren.“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B85286-82DD-710F-9F63-B2A6E8C2D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38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EEA12-6BCC-E40F-E52D-509037A9C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91E9B5-BF3B-2914-D3B5-0BB35EC9E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331E18-8AA9-0F03-F231-706DAF01C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„Die Struktur ist immer ähnlich. Das hilft besonders jüngeren Kindern, sich schnell zurechtzufinden und aktiv mitzumachen.“</a:t>
            </a:r>
          </a:p>
          <a:p>
            <a:r>
              <a:rPr lang="de-DE" b="1" dirty="0"/>
              <a:t>Aufbau einer typischen Einheit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„Die Stunden folgen immer einem ähnlichen Ablauf. Das gibt Sicherheit. Rituale am Anfang und am Ende helfen den Kindern, anzukommen und wieder zur Ruhe zu kommen.“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5143E2-4811-3572-11EC-157BD5FE4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3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6E72A-5528-BAE0-2927-5A311770D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AD50B8-B5FD-BAEA-02FE-B69DCA197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D6F831-23AA-0082-474D-E57753498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Flippi</a:t>
            </a:r>
            <a:r>
              <a:rPr lang="de-DE" dirty="0"/>
              <a:t> &amp; Flaps lässt sich problemlos in den normalen Schulalltag integrieren – auch mit großen Gruppen und unterschiedlichen Leistungsständen.“</a:t>
            </a:r>
          </a:p>
          <a:p>
            <a:r>
              <a:rPr lang="de-DE" b="1" dirty="0"/>
              <a:t>Praxisbeispiel: Akrobatik bewegt Kinder (Ostalb)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„Dieses Bild zeigt, wie </a:t>
            </a:r>
            <a:r>
              <a:rPr lang="de-DE" dirty="0" err="1"/>
              <a:t>Flippi</a:t>
            </a:r>
            <a:r>
              <a:rPr lang="de-DE" dirty="0"/>
              <a:t> &amp; Flaps bereits umgesetzt wird. In Schulen, bei Aktionstagen und in Zusammenarbeit mit Vereinen. Besonders wichtig ist die Rolle der Lehrkräfte und Schülermentor*innen als Begleitpersonen.“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D5B371-952E-5231-0F92-156AB81FA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67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572C-7378-09D7-38AB-5DD32CC69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F67F51-FC96-36AC-64F3-09FFAEE52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084473-7D80-69C9-956D-D4A75129D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„Gerade im Verein hilft </a:t>
            </a:r>
            <a:r>
              <a:rPr lang="de-DE" dirty="0" err="1"/>
              <a:t>Flippi</a:t>
            </a:r>
            <a:r>
              <a:rPr lang="de-DE" dirty="0"/>
              <a:t> &amp; Flaps, Kindern den Einstieg zu erleichtern – ohne Überforderung, ohne sofortige Anforderungen.“</a:t>
            </a:r>
          </a:p>
          <a:p>
            <a:r>
              <a:rPr lang="de-DE" b="1" dirty="0"/>
              <a:t>Motivation ohne Leistungsdruck (Abzeichen)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„Die Mitmachabzeichen sind bewusst kein Wettbewerb. Jedes Kind arbeitet in seinem eigenen Tempo. Es geht darum, Entwicklung sichtbar zu machen – nicht Kinder zu vergleichen.“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12497A-26C4-823A-964B-53107C771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7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11D81-AB8B-D5FF-887A-702BD176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CF2EE10-7637-B810-1307-5E02B5D19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2F41A29-528A-C4C8-8DAF-B986FD27B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„Die Abzeichen sind kein Wettkampf. Sie zeigen Entwicklung – und jedes Kind darf stolz auf seinen eigenen Weg sein.“</a:t>
            </a:r>
          </a:p>
          <a:p>
            <a:r>
              <a:rPr lang="de-DE" b="1" dirty="0"/>
              <a:t>Niederschwelliger Zugang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Flippi</a:t>
            </a:r>
            <a:r>
              <a:rPr lang="de-DE" dirty="0"/>
              <a:t> &amp; Flaps ist so aufgebaut, dass wirklich alle Kinder mitmachen können. Vorerfahrungen sind nicht nötig. Gerade für den Übergang von Schule in den Verein ist das ein großer Vorteil.“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BBE826-174B-B93D-518B-2F855A05F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65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F3AC-3D67-D0C3-3435-0B197F6B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47FE69-219E-9A22-A8DE-B167613C5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AF73C9-2FFA-895F-54D6-C2F8D9A5B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„Safe Sport ist bei uns kein Extra. Er ist Teil jeder Stunde. Kinder lernen früh, ihre Grenzen wahrzunehmen und zu kommunizieren.“</a:t>
            </a:r>
          </a:p>
          <a:p>
            <a:r>
              <a:rPr lang="de-DE" b="1" dirty="0"/>
              <a:t>Sicherheit &amp; Vertrauen: Safe Sport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„Safe Sport ist bei </a:t>
            </a:r>
            <a:r>
              <a:rPr lang="de-DE" dirty="0" err="1"/>
              <a:t>Flippi</a:t>
            </a:r>
            <a:r>
              <a:rPr lang="de-DE" dirty="0"/>
              <a:t> &amp; Flaps die Grundlage jeder Stunde. Es gibt klare Regeln und Rituale. Kinder lernen früh, ihre Grenzen wahrzunehmen und zu sagen, wenn ihnen etwas nicht gut tut.“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332C31-70C3-2578-BB1C-228FB5831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37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7FECA-FA1A-3F96-FDDD-E9746BCBB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88D01CA-8BAE-9A87-F605-DA019FFCF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887886-581D-533B-0A69-1543545A3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Moderationsnotizen:</a:t>
            </a:r>
            <a:br>
              <a:rPr lang="de-DE" dirty="0"/>
            </a:br>
            <a:r>
              <a:rPr lang="de-DE" dirty="0"/>
              <a:t>„Wir sehen, dass Kinder länger dabeibleiben, sich mehr zutrauen und sehr bewusst miteinander umgehen.“</a:t>
            </a:r>
          </a:p>
          <a:p>
            <a:r>
              <a:rPr lang="de-DE" b="1" dirty="0"/>
              <a:t>Erfahrungen aus der Praxis</a:t>
            </a:r>
          </a:p>
          <a:p>
            <a:r>
              <a:rPr lang="de-DE" b="1" dirty="0"/>
              <a:t>Sprechzettel:</a:t>
            </a:r>
            <a:br>
              <a:rPr lang="de-DE" dirty="0"/>
            </a:br>
            <a:r>
              <a:rPr lang="de-DE" dirty="0"/>
              <a:t>„In der Praxis sehen wir, dass Kinder sehr motiviert sind und lange dabeibleiben. Sie werden mutiger, sicherer und gehen respektvoll miteinander um.“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66BFED-F55C-C8C0-5DD0-D03251EC9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B3377-A9FB-4461-BC99-DB9A7694424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1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56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6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  <p:sldLayoutId id="2147484381" r:id="rId14"/>
    <p:sldLayoutId id="2147484382" r:id="rId15"/>
    <p:sldLayoutId id="2147484383" r:id="rId16"/>
    <p:sldLayoutId id="21474843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jp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jp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jp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image" Target="../media/image5.jpg"/><Relationship Id="rId10" Type="http://schemas.microsoft.com/office/2007/relationships/diagramDrawing" Target="../diagrams/drawing3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0B0A2-28E1-E151-EF51-DBBA30B12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73D738-2AB7-D01A-86EA-9498F91B0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015" y="2514335"/>
            <a:ext cx="1391127" cy="914665"/>
          </a:xfrm>
          <a:prstGeom prst="roundRect">
            <a:avLst>
              <a:gd name="adj" fmla="val 50000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170A1A-E978-0FB9-5276-5D0D841BF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258" y="5471609"/>
            <a:ext cx="1686971" cy="8013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2A0E84-920E-AD31-771E-B3B061980AA9}"/>
              </a:ext>
            </a:extLst>
          </p:cNvPr>
          <p:cNvSpPr txBox="1"/>
          <p:nvPr/>
        </p:nvSpPr>
        <p:spPr>
          <a:xfrm>
            <a:off x="2969970" y="261914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289B01-7E29-FAD1-2988-92FD448B6AAD}"/>
              </a:ext>
            </a:extLst>
          </p:cNvPr>
          <p:cNvSpPr txBox="1"/>
          <p:nvPr/>
        </p:nvSpPr>
        <p:spPr>
          <a:xfrm>
            <a:off x="483476" y="1929560"/>
            <a:ext cx="7746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 err="1"/>
              <a:t>Flippi</a:t>
            </a:r>
            <a:r>
              <a:rPr lang="de-DE" sz="3200" b="1" dirty="0"/>
              <a:t> &amp; Flaps in der pädagogischen Praxis</a:t>
            </a:r>
            <a:endParaRPr lang="de-DE" sz="3200" b="1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BC788C-3336-5983-926F-91C5456D4BF3}"/>
              </a:ext>
            </a:extLst>
          </p:cNvPr>
          <p:cNvSpPr txBox="1"/>
          <p:nvPr/>
        </p:nvSpPr>
        <p:spPr>
          <a:xfrm>
            <a:off x="108857" y="3006442"/>
            <a:ext cx="8000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Erprobt – kindgerecht </a:t>
            </a:r>
            <a:r>
              <a:rPr lang="de-DE" sz="3200"/>
              <a:t>– alltagstauglich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0243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9C636-7769-1BB9-D10E-F6D033BA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C089E89-350A-CDAB-E9EE-9E1B6B8BB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99" y="1221762"/>
            <a:ext cx="1306754" cy="85919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689002-9F80-0898-1242-173204C9E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49" y="5692232"/>
            <a:ext cx="1453848" cy="69057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964AB30-8D63-1D88-E4B2-56756D1B0954}"/>
              </a:ext>
            </a:extLst>
          </p:cNvPr>
          <p:cNvSpPr txBox="1"/>
          <p:nvPr/>
        </p:nvSpPr>
        <p:spPr>
          <a:xfrm>
            <a:off x="2949599" y="249704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4F865A-D65B-1302-C961-F51E459A97E2}"/>
              </a:ext>
            </a:extLst>
          </p:cNvPr>
          <p:cNvSpPr txBox="1"/>
          <p:nvPr/>
        </p:nvSpPr>
        <p:spPr>
          <a:xfrm>
            <a:off x="1644775" y="1165768"/>
            <a:ext cx="6382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Wirkung über den Sport hinaus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F25BCE-559C-BA04-E892-10B936AE0336}"/>
              </a:ext>
            </a:extLst>
          </p:cNvPr>
          <p:cNvSpPr txBox="1"/>
          <p:nvPr/>
        </p:nvSpPr>
        <p:spPr>
          <a:xfrm>
            <a:off x="523373" y="1766676"/>
            <a:ext cx="460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Was Kinder mitnehmen:</a:t>
            </a:r>
          </a:p>
        </p:txBody>
      </p:sp>
      <p:graphicFrame>
        <p:nvGraphicFramePr>
          <p:cNvPr id="12" name="Textfeld 9">
            <a:extLst>
              <a:ext uri="{FF2B5EF4-FFF2-40B4-BE49-F238E27FC236}">
                <a16:creationId xmlns:a16="http://schemas.microsoft.com/office/drawing/2014/main" id="{B986FC91-9790-2F99-C897-28E1212B9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66287"/>
              </p:ext>
            </p:extLst>
          </p:nvPr>
        </p:nvGraphicFramePr>
        <p:xfrm>
          <a:off x="-406399" y="1549400"/>
          <a:ext cx="9550399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346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FCB47-B134-55EB-AAD3-B666E00B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CC7CC0-C7EC-6BE5-8F81-17FB486D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16" y="3226442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3A1662-7595-965D-923A-E1051272D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681" y="5052019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22E988B-0337-D3A5-F5EE-FC65708FEF95}"/>
              </a:ext>
            </a:extLst>
          </p:cNvPr>
          <p:cNvSpPr txBox="1"/>
          <p:nvPr/>
        </p:nvSpPr>
        <p:spPr>
          <a:xfrm>
            <a:off x="2997725" y="243371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4EA4D0-98EC-67BC-10D9-256BE78EAB63}"/>
              </a:ext>
            </a:extLst>
          </p:cNvPr>
          <p:cNvSpPr txBox="1"/>
          <p:nvPr/>
        </p:nvSpPr>
        <p:spPr>
          <a:xfrm>
            <a:off x="607594" y="1390268"/>
            <a:ext cx="7273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/>
              <a:t>Zusammenspiel aller Ebenen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FA4E44-6A9D-7653-CB13-6CAB276162DA}"/>
              </a:ext>
            </a:extLst>
          </p:cNvPr>
          <p:cNvSpPr txBox="1"/>
          <p:nvPr/>
        </p:nvSpPr>
        <p:spPr>
          <a:xfrm>
            <a:off x="607594" y="1975043"/>
            <a:ext cx="6412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i="1" dirty="0"/>
              <a:t>Schule – Verein – Verband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16FB04D-BF13-3DD0-948E-264D3BB99F94}"/>
              </a:ext>
            </a:extLst>
          </p:cNvPr>
          <p:cNvSpPr txBox="1"/>
          <p:nvPr/>
        </p:nvSpPr>
        <p:spPr>
          <a:xfrm>
            <a:off x="108857" y="2666545"/>
            <a:ext cx="51068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/>
              <a:t>Pädagogisch fundiert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/>
              <a:t>Praktisch erprobt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/>
              <a:t>Strukturell begleitet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/>
              <a:t>Bundesweit übertragbar</a:t>
            </a:r>
          </a:p>
        </p:txBody>
      </p:sp>
    </p:spTree>
    <p:extLst>
      <p:ext uri="{BB962C8B-B14F-4D97-AF65-F5344CB8AC3E}">
        <p14:creationId xmlns:p14="http://schemas.microsoft.com/office/powerpoint/2010/main" val="119263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033890-441A-2D88-A4EB-D430351D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B7AD6BE-359C-CD7A-EE36-29299302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49" y="782302"/>
            <a:ext cx="2015227" cy="1325011"/>
          </a:xfrm>
          <a:prstGeom prst="roundRect">
            <a:avLst>
              <a:gd name="adj" fmla="val 50000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079E6C-BFE6-9443-A08D-CD2AAD79A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681" y="5511085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6E749D-4FF2-647B-A4D1-16EFEB0BD0FF}"/>
              </a:ext>
            </a:extLst>
          </p:cNvPr>
          <p:cNvSpPr txBox="1"/>
          <p:nvPr/>
        </p:nvSpPr>
        <p:spPr>
          <a:xfrm>
            <a:off x="2997726" y="126014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80E2A9-1DB5-FD01-54A7-6175D3C2C4AB}"/>
              </a:ext>
            </a:extLst>
          </p:cNvPr>
          <p:cNvSpPr txBox="1"/>
          <p:nvPr/>
        </p:nvSpPr>
        <p:spPr>
          <a:xfrm>
            <a:off x="1803161" y="1483678"/>
            <a:ext cx="4650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Zum Abschluss</a:t>
            </a:r>
          </a:p>
        </p:txBody>
      </p:sp>
      <p:graphicFrame>
        <p:nvGraphicFramePr>
          <p:cNvPr id="12" name="Textfeld 7">
            <a:extLst>
              <a:ext uri="{FF2B5EF4-FFF2-40B4-BE49-F238E27FC236}">
                <a16:creationId xmlns:a16="http://schemas.microsoft.com/office/drawing/2014/main" id="{6703ED65-16AD-97A8-8CCC-B595DC1F1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347780"/>
              </p:ext>
            </p:extLst>
          </p:nvPr>
        </p:nvGraphicFramePr>
        <p:xfrm>
          <a:off x="0" y="1802297"/>
          <a:ext cx="8798076" cy="370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722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B88FF-4A20-76DA-0910-B9533E54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4A1A4D1-8248-CA31-F02D-E0295E33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49" y="1070131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FD3D39-10F4-5942-D105-23444DC92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666" y="4849239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FF0AB25-22AC-3637-69F6-28ADA36A9E5B}"/>
              </a:ext>
            </a:extLst>
          </p:cNvPr>
          <p:cNvSpPr txBox="1"/>
          <p:nvPr/>
        </p:nvSpPr>
        <p:spPr>
          <a:xfrm>
            <a:off x="2997726" y="126014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9342E9-9AB9-411E-D7F9-F756235333A9}"/>
              </a:ext>
            </a:extLst>
          </p:cNvPr>
          <p:cNvSpPr txBox="1"/>
          <p:nvPr/>
        </p:nvSpPr>
        <p:spPr>
          <a:xfrm>
            <a:off x="1803161" y="1483678"/>
            <a:ext cx="4650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Zum Abschluss</a:t>
            </a:r>
          </a:p>
        </p:txBody>
      </p:sp>
      <p:graphicFrame>
        <p:nvGraphicFramePr>
          <p:cNvPr id="12" name="Textfeld 7">
            <a:extLst>
              <a:ext uri="{FF2B5EF4-FFF2-40B4-BE49-F238E27FC236}">
                <a16:creationId xmlns:a16="http://schemas.microsoft.com/office/drawing/2014/main" id="{2287661F-5DA2-7B7C-5832-C3214902F0A5}"/>
              </a:ext>
            </a:extLst>
          </p:cNvPr>
          <p:cNvGraphicFramePr/>
          <p:nvPr/>
        </p:nvGraphicFramePr>
        <p:xfrm>
          <a:off x="376018" y="2550905"/>
          <a:ext cx="7025869" cy="200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04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8A0A9-05C1-F479-7BDC-7F2CD198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735159-2A18-CAFF-12C9-AF11B574D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069" y="3529419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717C8A-B085-EE9C-5795-46F406A98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681" y="5052019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BAC8E2-CE5E-B6D6-0238-6F6EE97E901A}"/>
              </a:ext>
            </a:extLst>
          </p:cNvPr>
          <p:cNvSpPr txBox="1"/>
          <p:nvPr/>
        </p:nvSpPr>
        <p:spPr>
          <a:xfrm>
            <a:off x="2997725" y="243371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4A9070-196C-ED1A-C59E-1A53497D2BC3}"/>
              </a:ext>
            </a:extLst>
          </p:cNvPr>
          <p:cNvSpPr txBox="1"/>
          <p:nvPr/>
        </p:nvSpPr>
        <p:spPr>
          <a:xfrm>
            <a:off x="225287" y="1878921"/>
            <a:ext cx="8481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i="1" dirty="0"/>
              <a:t>Wir wollen Safe Sport ohne Druck im Leistungssport</a:t>
            </a:r>
          </a:p>
        </p:txBody>
      </p:sp>
      <p:pic>
        <p:nvPicPr>
          <p:cNvPr id="8" name="Video 5">
            <a:hlinkClick r:id="" action="ppaction://media"/>
            <a:extLst>
              <a:ext uri="{FF2B5EF4-FFF2-40B4-BE49-F238E27FC236}">
                <a16:creationId xmlns:a16="http://schemas.microsoft.com/office/drawing/2014/main" id="{5AB58DBA-AB1B-95FC-9406-A07539E0C5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2615320"/>
            <a:ext cx="4253948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CF02DD-ECFF-39AC-5A5D-8C70B01F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E175E3B-278F-FFE6-7F88-1BFD1A3ED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7" y="1398732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2616E2-AB55-A43F-E268-B11B3CAA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506" y="3819008"/>
            <a:ext cx="1663815" cy="790312"/>
          </a:xfrm>
          <a:prstGeom prst="roundRect">
            <a:avLst>
              <a:gd name="adj" fmla="val 50000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33D937C-FAC6-5522-35D3-254E62115304}"/>
              </a:ext>
            </a:extLst>
          </p:cNvPr>
          <p:cNvSpPr txBox="1"/>
          <p:nvPr/>
        </p:nvSpPr>
        <p:spPr>
          <a:xfrm>
            <a:off x="2973662" y="75293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1B4BA4-421D-D54B-2C42-B828BE236128}"/>
              </a:ext>
            </a:extLst>
          </p:cNvPr>
          <p:cNvSpPr txBox="1"/>
          <p:nvPr/>
        </p:nvSpPr>
        <p:spPr>
          <a:xfrm>
            <a:off x="157655" y="2493997"/>
            <a:ext cx="8986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Wie Kinder mit </a:t>
            </a:r>
            <a:r>
              <a:rPr lang="de-DE" sz="3200" dirty="0" err="1"/>
              <a:t>Flippi</a:t>
            </a:r>
            <a:r>
              <a:rPr lang="de-DE" sz="3200" dirty="0"/>
              <a:t> &amp; Flaps lernen:</a:t>
            </a:r>
            <a:endParaRPr lang="de-DE" sz="32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7C7CBB-7F68-56A9-4C88-4CF982BC3854}"/>
              </a:ext>
            </a:extLst>
          </p:cNvPr>
          <p:cNvSpPr txBox="1"/>
          <p:nvPr/>
        </p:nvSpPr>
        <p:spPr>
          <a:xfrm>
            <a:off x="452886" y="1528827"/>
            <a:ext cx="6033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/>
              <a:t>Pädagogische Grundidee</a:t>
            </a:r>
          </a:p>
        </p:txBody>
      </p:sp>
      <p:graphicFrame>
        <p:nvGraphicFramePr>
          <p:cNvPr id="14" name="Textfeld 11">
            <a:extLst>
              <a:ext uri="{FF2B5EF4-FFF2-40B4-BE49-F238E27FC236}">
                <a16:creationId xmlns:a16="http://schemas.microsoft.com/office/drawing/2014/main" id="{C4B38530-7C96-EB51-53E1-37CA5A803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298907"/>
              </p:ext>
            </p:extLst>
          </p:nvPr>
        </p:nvGraphicFramePr>
        <p:xfrm>
          <a:off x="-254000" y="3259430"/>
          <a:ext cx="7297515" cy="269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3385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73CAD-2D13-A736-5D5D-9AF953464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6990B1F-D181-5BE4-5A83-807DE9DBE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16" y="3226442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A8306E-5FA1-EFC7-F758-104F896D8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681" y="5052019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4008E90-27C1-C636-32C3-8C636BE87077}"/>
              </a:ext>
            </a:extLst>
          </p:cNvPr>
          <p:cNvSpPr txBox="1"/>
          <p:nvPr/>
        </p:nvSpPr>
        <p:spPr>
          <a:xfrm>
            <a:off x="1782536" y="896035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458213-C6A8-D588-EE18-D46B0E149A2F}"/>
              </a:ext>
            </a:extLst>
          </p:cNvPr>
          <p:cNvSpPr txBox="1"/>
          <p:nvPr/>
        </p:nvSpPr>
        <p:spPr>
          <a:xfrm>
            <a:off x="618797" y="2046154"/>
            <a:ext cx="8178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Warum </a:t>
            </a:r>
            <a:r>
              <a:rPr lang="de-DE" sz="2800" dirty="0" err="1"/>
              <a:t>Flippi</a:t>
            </a:r>
            <a:r>
              <a:rPr lang="de-DE" sz="2800" dirty="0"/>
              <a:t> &amp; Flaps pädagogisch funktioniert</a:t>
            </a:r>
          </a:p>
        </p:txBody>
      </p:sp>
      <p:graphicFrame>
        <p:nvGraphicFramePr>
          <p:cNvPr id="10" name="Textfeld 7">
            <a:extLst>
              <a:ext uri="{FF2B5EF4-FFF2-40B4-BE49-F238E27FC236}">
                <a16:creationId xmlns:a16="http://schemas.microsoft.com/office/drawing/2014/main" id="{CA306284-902A-EB9E-A523-E6109481E567}"/>
              </a:ext>
            </a:extLst>
          </p:cNvPr>
          <p:cNvGraphicFramePr/>
          <p:nvPr/>
        </p:nvGraphicFramePr>
        <p:xfrm>
          <a:off x="618797" y="2850196"/>
          <a:ext cx="6298324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512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963BF-6E08-D3DD-4E94-557AD4C99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A2AAD2-CCD3-FD1E-E064-32FDBA69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16" y="1987288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015E96-F961-9FC7-8C23-F73597F2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73681" y="4151474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BA61A5B-28C8-D2F8-66AA-0903ADEB8D4E}"/>
              </a:ext>
            </a:extLst>
          </p:cNvPr>
          <p:cNvSpPr txBox="1"/>
          <p:nvPr/>
        </p:nvSpPr>
        <p:spPr>
          <a:xfrm>
            <a:off x="3106010" y="117248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868A87-8D8A-1FB9-0BAF-0DCA4085AE76}"/>
              </a:ext>
            </a:extLst>
          </p:cNvPr>
          <p:cNvSpPr txBox="1"/>
          <p:nvPr/>
        </p:nvSpPr>
        <p:spPr>
          <a:xfrm>
            <a:off x="1048845" y="1090714"/>
            <a:ext cx="7185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/>
              <a:t>Aufbau einer typischen Einheit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864883-BF71-3FAB-1BC8-2B65688C98A9}"/>
              </a:ext>
            </a:extLst>
          </p:cNvPr>
          <p:cNvSpPr txBox="1"/>
          <p:nvPr/>
        </p:nvSpPr>
        <p:spPr>
          <a:xfrm>
            <a:off x="345824" y="1946383"/>
            <a:ext cx="5860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i="1" dirty="0"/>
              <a:t>So läuft eine Stunde ab: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B694020-8281-3214-439C-4C63C4D68481}"/>
              </a:ext>
            </a:extLst>
          </p:cNvPr>
          <p:cNvSpPr txBox="1"/>
          <p:nvPr/>
        </p:nvSpPr>
        <p:spPr>
          <a:xfrm>
            <a:off x="413844" y="2859673"/>
            <a:ext cx="59787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Ankommen &amp; Ritual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Spielerisches Aufwärmen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Partner- &amp; Gruppenaufgaben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Ruhiger Abschluss &amp; Reflexion</a:t>
            </a:r>
          </a:p>
        </p:txBody>
      </p:sp>
    </p:spTree>
    <p:extLst>
      <p:ext uri="{BB962C8B-B14F-4D97-AF65-F5344CB8AC3E}">
        <p14:creationId xmlns:p14="http://schemas.microsoft.com/office/powerpoint/2010/main" val="421539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76511-A9CF-C7A0-4A2C-FB035052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FA7BF-49D3-2A2E-A8A6-A754AA1B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39" y="3327400"/>
            <a:ext cx="5812614" cy="387992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FA29667-6B8C-ACBB-034D-EE58BA76E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883" y="445941"/>
            <a:ext cx="983013" cy="646331"/>
          </a:xfrm>
          <a:prstGeom prst="roundRect">
            <a:avLst>
              <a:gd name="adj" fmla="val 40714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D5FA8F-799F-F82D-3480-F023CCDC2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260" y="2524881"/>
            <a:ext cx="1444355" cy="686068"/>
          </a:xfrm>
          <a:prstGeom prst="roundRect">
            <a:avLst>
              <a:gd name="adj" fmla="val 4089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A4A549-B42D-64C9-655E-C426934CBCA4}"/>
              </a:ext>
            </a:extLst>
          </p:cNvPr>
          <p:cNvSpPr txBox="1"/>
          <p:nvPr/>
        </p:nvSpPr>
        <p:spPr>
          <a:xfrm>
            <a:off x="3154136" y="88813"/>
            <a:ext cx="461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200" b="1" dirty="0"/>
              <a:t>Zweiter Vortrag – Melanie Wagenblast</a:t>
            </a:r>
          </a:p>
          <a:p>
            <a:pPr>
              <a:buNone/>
            </a:pPr>
            <a:r>
              <a:rPr lang="de-DE" sz="1200" b="1" dirty="0"/>
              <a:t>„</a:t>
            </a:r>
            <a:r>
              <a:rPr lang="de-DE" sz="1200" b="1" dirty="0" err="1"/>
              <a:t>Flippi</a:t>
            </a:r>
            <a:r>
              <a:rPr lang="de-DE" sz="1200" b="1" dirty="0"/>
              <a:t> &amp; Flaps in der pädagogischen Praxis“</a:t>
            </a:r>
            <a:endParaRPr 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F515E5-F148-6741-B6A0-499DF480A784}"/>
              </a:ext>
            </a:extLst>
          </p:cNvPr>
          <p:cNvSpPr txBox="1"/>
          <p:nvPr/>
        </p:nvSpPr>
        <p:spPr>
          <a:xfrm>
            <a:off x="1441640" y="445942"/>
            <a:ext cx="7609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/>
              <a:t>Praxisbeispiel: Umsetzung vor Ort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CB66CD-C5E1-8BEF-41E6-455429ADEDC6}"/>
              </a:ext>
            </a:extLst>
          </p:cNvPr>
          <p:cNvSpPr txBox="1"/>
          <p:nvPr/>
        </p:nvSpPr>
        <p:spPr>
          <a:xfrm>
            <a:off x="996471" y="1006381"/>
            <a:ext cx="6394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/>
              <a:t>Akrobatik bewegt Kinder</a:t>
            </a:r>
            <a:endParaRPr lang="de-DE" sz="2400" dirty="0"/>
          </a:p>
        </p:txBody>
      </p:sp>
      <p:graphicFrame>
        <p:nvGraphicFramePr>
          <p:cNvPr id="13" name="Textfeld 9">
            <a:extLst>
              <a:ext uri="{FF2B5EF4-FFF2-40B4-BE49-F238E27FC236}">
                <a16:creationId xmlns:a16="http://schemas.microsoft.com/office/drawing/2014/main" id="{25CFA9BD-B15F-E4B2-0489-690045858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18997"/>
              </p:ext>
            </p:extLst>
          </p:nvPr>
        </p:nvGraphicFramePr>
        <p:xfrm>
          <a:off x="0" y="1350106"/>
          <a:ext cx="7941733" cy="230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1492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D96F5-01B9-7A87-6447-7410D8B41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95564AC-D8B1-73A5-A18E-00AAC89D2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16" y="3226442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B800F2-F7B6-C936-43BD-B20841A4E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681" y="5052019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D3BCE36-9E70-BD08-030C-905DD1E92EC4}"/>
              </a:ext>
            </a:extLst>
          </p:cNvPr>
          <p:cNvSpPr txBox="1"/>
          <p:nvPr/>
        </p:nvSpPr>
        <p:spPr>
          <a:xfrm>
            <a:off x="3104709" y="109333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E1D6F1-9047-86D9-F857-469460621E7D}"/>
              </a:ext>
            </a:extLst>
          </p:cNvPr>
          <p:cNvSpPr txBox="1"/>
          <p:nvPr/>
        </p:nvSpPr>
        <p:spPr>
          <a:xfrm>
            <a:off x="1253734" y="1719407"/>
            <a:ext cx="6904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3600" b="1" dirty="0"/>
              <a:t>Motivation ohne Leistungsdruck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2840C0-AB75-0B67-58E7-6AA6C9B42893}"/>
              </a:ext>
            </a:extLst>
          </p:cNvPr>
          <p:cNvSpPr txBox="1"/>
          <p:nvPr/>
        </p:nvSpPr>
        <p:spPr>
          <a:xfrm>
            <a:off x="599303" y="2866304"/>
            <a:ext cx="5711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b="1" dirty="0"/>
              <a:t>Mitmachabzeichen Bronze – Silber – Gold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D4C65B6-3062-38E1-D9D7-D87B9F812290}"/>
              </a:ext>
            </a:extLst>
          </p:cNvPr>
          <p:cNvSpPr txBox="1"/>
          <p:nvPr/>
        </p:nvSpPr>
        <p:spPr>
          <a:xfrm>
            <a:off x="370703" y="4077681"/>
            <a:ext cx="57112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Individuelles Lerntempo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Sichtbare Entwicklung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Kein Vergleich, kein Wettkampf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Stolz auf eigenen Fortschritt</a:t>
            </a:r>
          </a:p>
        </p:txBody>
      </p:sp>
    </p:spTree>
    <p:extLst>
      <p:ext uri="{BB962C8B-B14F-4D97-AF65-F5344CB8AC3E}">
        <p14:creationId xmlns:p14="http://schemas.microsoft.com/office/powerpoint/2010/main" val="216915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6AEA0-7219-C407-3EFB-D53694934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8DCF3E7-C90D-25C3-A7F4-1AD6A224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26" y="1421111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15583A-2A1A-91CE-F263-6930C5ECC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9" y="6188067"/>
            <a:ext cx="1410386" cy="669933"/>
          </a:xfrm>
          <a:prstGeom prst="roundRect">
            <a:avLst>
              <a:gd name="adj" fmla="val 47976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35DA6F1-D86B-6F86-E77E-9969B1F1CA1C}"/>
              </a:ext>
            </a:extLst>
          </p:cNvPr>
          <p:cNvSpPr txBox="1"/>
          <p:nvPr/>
        </p:nvSpPr>
        <p:spPr>
          <a:xfrm>
            <a:off x="2949599" y="249704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355769-A8DF-168E-A7B9-03DAB0D97623}"/>
              </a:ext>
            </a:extLst>
          </p:cNvPr>
          <p:cNvSpPr txBox="1"/>
          <p:nvPr/>
        </p:nvSpPr>
        <p:spPr>
          <a:xfrm>
            <a:off x="992604" y="1367408"/>
            <a:ext cx="6214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/>
              <a:t>Niederschwelliger Zugang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6830FC-7B9D-AB73-4D45-A2FBF514DBD7}"/>
              </a:ext>
            </a:extLst>
          </p:cNvPr>
          <p:cNvSpPr txBox="1"/>
          <p:nvPr/>
        </p:nvSpPr>
        <p:spPr>
          <a:xfrm>
            <a:off x="881392" y="2192724"/>
            <a:ext cx="6138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Für Schule und Verein geeignet</a:t>
            </a:r>
          </a:p>
        </p:txBody>
      </p:sp>
      <p:graphicFrame>
        <p:nvGraphicFramePr>
          <p:cNvPr id="12" name="Textfeld 9">
            <a:extLst>
              <a:ext uri="{FF2B5EF4-FFF2-40B4-BE49-F238E27FC236}">
                <a16:creationId xmlns:a16="http://schemas.microsoft.com/office/drawing/2014/main" id="{F62768D7-4634-E5C9-6EB1-AC3F84266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867105"/>
              </p:ext>
            </p:extLst>
          </p:nvPr>
        </p:nvGraphicFramePr>
        <p:xfrm>
          <a:off x="-51318" y="2127291"/>
          <a:ext cx="9246635" cy="449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9434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569D4-E301-1398-1C94-F3D566E4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439DC00-DB2B-64B5-1379-E53A74709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867" y="2033651"/>
            <a:ext cx="5588746" cy="373048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1B82A02-D3BE-302D-AF8B-0AE0EE37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681" y="115362"/>
            <a:ext cx="839462" cy="831146"/>
          </a:xfrm>
          <a:prstGeom prst="roundRect">
            <a:avLst>
              <a:gd name="adj" fmla="val 35266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BE15EE-D2EE-C570-C240-56600DD73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68" y="5932567"/>
            <a:ext cx="1744579" cy="828675"/>
          </a:xfrm>
          <a:prstGeom prst="roundRect">
            <a:avLst>
              <a:gd name="adj" fmla="val 50000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56AEA28-F7BA-FE67-3D7C-1FA9F6CFC37A}"/>
              </a:ext>
            </a:extLst>
          </p:cNvPr>
          <p:cNvSpPr txBox="1"/>
          <p:nvPr/>
        </p:nvSpPr>
        <p:spPr>
          <a:xfrm>
            <a:off x="2949599" y="17897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2A2C28-18FC-E4A2-1B97-7448BC969386}"/>
              </a:ext>
            </a:extLst>
          </p:cNvPr>
          <p:cNvSpPr txBox="1"/>
          <p:nvPr/>
        </p:nvSpPr>
        <p:spPr>
          <a:xfrm>
            <a:off x="2153814" y="711261"/>
            <a:ext cx="4608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Sicherheit &amp; Vertrauen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3E2272-E8BB-C8CB-9344-EB8AF3355140}"/>
              </a:ext>
            </a:extLst>
          </p:cNvPr>
          <p:cNvSpPr txBox="1"/>
          <p:nvPr/>
        </p:nvSpPr>
        <p:spPr>
          <a:xfrm>
            <a:off x="1657264" y="1194637"/>
            <a:ext cx="4228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i="1" dirty="0"/>
              <a:t>Safe Sport im Alltag</a:t>
            </a:r>
            <a:endParaRPr 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FEDB59-3176-7BD0-3833-360D37063F86}"/>
              </a:ext>
            </a:extLst>
          </p:cNvPr>
          <p:cNvSpPr txBox="1"/>
          <p:nvPr/>
        </p:nvSpPr>
        <p:spPr>
          <a:xfrm>
            <a:off x="-76498" y="2033651"/>
            <a:ext cx="42283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Klare Regeln &amp; feste Rituale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Kinder dürfen Nein sagen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Mitbestimmung &amp; Vorbilder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Niederschwelliger Einstieg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Beratung &amp; Unterstützung durch den Verband</a:t>
            </a:r>
          </a:p>
        </p:txBody>
      </p:sp>
    </p:spTree>
    <p:extLst>
      <p:ext uri="{BB962C8B-B14F-4D97-AF65-F5344CB8AC3E}">
        <p14:creationId xmlns:p14="http://schemas.microsoft.com/office/powerpoint/2010/main" val="194467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tint val="90000"/>
                <a:lumMod val="110000"/>
              </a:schemeClr>
            </a:gs>
            <a:gs pos="9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AF7C4-1775-D243-32F4-F7F7ECBD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723BBE-9294-8672-210D-417DE2656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16" y="3226442"/>
            <a:ext cx="2015227" cy="13250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AFE8C5-469E-045B-E4E2-866A3031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681" y="5052019"/>
            <a:ext cx="2570319" cy="122090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F79D0D0-150A-935D-0A63-37C56AB7F463}"/>
              </a:ext>
            </a:extLst>
          </p:cNvPr>
          <p:cNvSpPr txBox="1"/>
          <p:nvPr/>
        </p:nvSpPr>
        <p:spPr>
          <a:xfrm>
            <a:off x="3057884" y="138045"/>
            <a:ext cx="461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Zweiter Vortrag – Melanie Wagenblast</a:t>
            </a:r>
          </a:p>
          <a:p>
            <a:pPr>
              <a:buNone/>
            </a:pPr>
            <a:r>
              <a:rPr lang="de-DE" b="1" dirty="0"/>
              <a:t>„</a:t>
            </a:r>
            <a:r>
              <a:rPr lang="de-DE" b="1" dirty="0" err="1"/>
              <a:t>Flippi</a:t>
            </a:r>
            <a:r>
              <a:rPr lang="de-DE" b="1" dirty="0"/>
              <a:t> &amp; Flaps in der pädagogischen Praxis“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9412A5-2247-0B44-181C-8580C20D73BB}"/>
              </a:ext>
            </a:extLst>
          </p:cNvPr>
          <p:cNvSpPr txBox="1"/>
          <p:nvPr/>
        </p:nvSpPr>
        <p:spPr>
          <a:xfrm>
            <a:off x="1401677" y="1102712"/>
            <a:ext cx="5877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Erfahrungen aus der Praxis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646E7-6E5F-91B4-EC24-C4E218EF5D02}"/>
              </a:ext>
            </a:extLst>
          </p:cNvPr>
          <p:cNvSpPr txBox="1"/>
          <p:nvPr/>
        </p:nvSpPr>
        <p:spPr>
          <a:xfrm>
            <a:off x="450293" y="2174588"/>
            <a:ext cx="460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Was wir beobachten: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2C09E8-99E4-87AD-B10E-EBF2D1C7726B}"/>
              </a:ext>
            </a:extLst>
          </p:cNvPr>
          <p:cNvSpPr txBox="1"/>
          <p:nvPr/>
        </p:nvSpPr>
        <p:spPr>
          <a:xfrm>
            <a:off x="-3790" y="3129141"/>
            <a:ext cx="57210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Hohe Motivation der Kinder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Weniger Abbrüche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Mehr Selbstvertrauen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Starkes soziales Miteinander</a:t>
            </a:r>
          </a:p>
        </p:txBody>
      </p:sp>
    </p:spTree>
    <p:extLst>
      <p:ext uri="{BB962C8B-B14F-4D97-AF65-F5344CB8AC3E}">
        <p14:creationId xmlns:p14="http://schemas.microsoft.com/office/powerpoint/2010/main" val="4087011614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4042497-C14D-4DBC-8186-E1408014596B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1339</Words>
  <Application>Microsoft Office PowerPoint</Application>
  <PresentationFormat>Bildschirmpräsentation (4:3)</PresentationFormat>
  <Paragraphs>159</Paragraphs>
  <Slides>14</Slides>
  <Notes>14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Aptos</vt:lpstr>
      <vt:lpstr>Arial</vt:lpstr>
      <vt:lpstr>Tw Cen MT</vt:lpstr>
      <vt:lpstr>Tropfen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Albert Jung</cp:lastModifiedBy>
  <cp:revision>12</cp:revision>
  <dcterms:created xsi:type="dcterms:W3CDTF">2013-01-27T09:14:16Z</dcterms:created>
  <dcterms:modified xsi:type="dcterms:W3CDTF">2026-02-17T07:49:46Z</dcterms:modified>
  <cp:category/>
</cp:coreProperties>
</file>